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9818-DB62-425B-8241-C34B98952631}" type="datetimeFigureOut">
              <a:rPr lang="en-US" smtClean="0"/>
              <a:t>4/9/2024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7060-AEFD-406E-A18C-F29CF5CBC70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0" y="2133600"/>
            <a:ext cx="9144000" cy="472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2400" b="1" i="1" dirty="0" err="1">
                <a:latin typeface="Algerian" pitchFamily="82" charset="0"/>
              </a:rPr>
              <a:t>Shaiful</a:t>
            </a:r>
            <a:r>
              <a:rPr lang="en-US" sz="2400" b="1" i="1" dirty="0">
                <a:latin typeface="Algerian" pitchFamily="82" charset="0"/>
              </a:rPr>
              <a:t> Islam </a:t>
            </a:r>
            <a:r>
              <a:rPr lang="en-US" sz="2400" b="1" i="1" dirty="0" err="1">
                <a:latin typeface="Algerian" pitchFamily="82" charset="0"/>
              </a:rPr>
              <a:t>Murad</a:t>
            </a:r>
            <a:endParaRPr lang="en-GB" sz="2400" i="1" dirty="0">
              <a:latin typeface="Algerian" pitchFamily="82" charset="0"/>
            </a:endParaRPr>
          </a:p>
          <a:p>
            <a:r>
              <a:rPr lang="en-US" sz="2400" b="1" i="1" dirty="0">
                <a:latin typeface="Algerian" pitchFamily="82" charset="0"/>
              </a:rPr>
              <a:t>B.A.(</a:t>
            </a:r>
            <a:r>
              <a:rPr lang="en-US" sz="2400" b="1" i="1" dirty="0" err="1">
                <a:latin typeface="Algerian" pitchFamily="82" charset="0"/>
              </a:rPr>
              <a:t>Honours</a:t>
            </a:r>
            <a:r>
              <a:rPr lang="en-US" sz="2400" b="1" i="1" dirty="0">
                <a:latin typeface="Algerian" pitchFamily="82" charset="0"/>
              </a:rPr>
              <a:t>) ,M.A. in </a:t>
            </a:r>
            <a:r>
              <a:rPr lang="en-US" sz="2400" b="1" i="1" dirty="0" err="1">
                <a:latin typeface="Algerian" pitchFamily="82" charset="0"/>
              </a:rPr>
              <a:t>English,Carmichael</a:t>
            </a:r>
            <a:r>
              <a:rPr lang="en-US" sz="2400" b="1" i="1" dirty="0">
                <a:latin typeface="Algerian" pitchFamily="82" charset="0"/>
              </a:rPr>
              <a:t> </a:t>
            </a:r>
            <a:r>
              <a:rPr lang="en-US" sz="2400" b="1" i="1" dirty="0" err="1">
                <a:latin typeface="Algerian" pitchFamily="82" charset="0"/>
              </a:rPr>
              <a:t>College,Rangpur</a:t>
            </a:r>
            <a:r>
              <a:rPr lang="en-US" sz="2400" b="1" i="1" dirty="0">
                <a:latin typeface="Algerian" pitchFamily="82" charset="0"/>
              </a:rPr>
              <a:t>.</a:t>
            </a:r>
            <a:endParaRPr lang="en-GB" sz="2400" i="1" dirty="0">
              <a:latin typeface="Algerian" pitchFamily="82" charset="0"/>
            </a:endParaRPr>
          </a:p>
          <a:p>
            <a:r>
              <a:rPr lang="en-US" sz="2400" b="1" i="1" dirty="0">
                <a:latin typeface="Algerian" pitchFamily="82" charset="0"/>
              </a:rPr>
              <a:t>Assistant Teacher(English)</a:t>
            </a:r>
            <a:endParaRPr lang="en-GB" sz="2400" i="1" dirty="0">
              <a:latin typeface="Algerian" pitchFamily="82" charset="0"/>
            </a:endParaRPr>
          </a:p>
          <a:p>
            <a:r>
              <a:rPr lang="en-US" sz="2400" b="1" i="1" dirty="0" err="1">
                <a:latin typeface="Algerian" pitchFamily="82" charset="0"/>
              </a:rPr>
              <a:t>Rasulpur</a:t>
            </a:r>
            <a:r>
              <a:rPr lang="en-US" sz="2400" b="1" i="1" dirty="0">
                <a:latin typeface="Algerian" pitchFamily="82" charset="0"/>
              </a:rPr>
              <a:t> </a:t>
            </a:r>
            <a:r>
              <a:rPr lang="en-US" sz="2400" b="1" i="1" dirty="0" err="1">
                <a:latin typeface="Algerian" pitchFamily="82" charset="0"/>
              </a:rPr>
              <a:t>Islamia</a:t>
            </a:r>
            <a:r>
              <a:rPr lang="en-US" sz="2400" b="1" i="1" dirty="0">
                <a:latin typeface="Algerian" pitchFamily="82" charset="0"/>
              </a:rPr>
              <a:t> </a:t>
            </a:r>
            <a:r>
              <a:rPr lang="en-US" sz="2400" b="1" i="1" dirty="0" err="1">
                <a:latin typeface="Algerian" pitchFamily="82" charset="0"/>
              </a:rPr>
              <a:t>Dakhil</a:t>
            </a:r>
            <a:r>
              <a:rPr lang="en-US" sz="2400" b="1" i="1" dirty="0">
                <a:latin typeface="Algerian" pitchFamily="82" charset="0"/>
              </a:rPr>
              <a:t> </a:t>
            </a:r>
            <a:r>
              <a:rPr lang="en-US" sz="2400" b="1" i="1" dirty="0" err="1">
                <a:latin typeface="Algerian" pitchFamily="82" charset="0"/>
              </a:rPr>
              <a:t>Madrasha</a:t>
            </a:r>
            <a:r>
              <a:rPr lang="en-US" sz="2400" b="1" i="1" dirty="0">
                <a:latin typeface="Algerian" pitchFamily="82" charset="0"/>
              </a:rPr>
              <a:t> </a:t>
            </a:r>
            <a:endParaRPr lang="en-GB" sz="2400" i="1" dirty="0">
              <a:latin typeface="Algerian" pitchFamily="82" charset="0"/>
            </a:endParaRPr>
          </a:p>
          <a:p>
            <a:r>
              <a:rPr lang="en-US" sz="2400" b="1" i="1" dirty="0">
                <a:latin typeface="Algerian" pitchFamily="82" charset="0"/>
              </a:rPr>
              <a:t>Formerly Assistant Teacher(Guest),</a:t>
            </a:r>
            <a:r>
              <a:rPr lang="en-US" sz="2400" b="1" i="1" dirty="0" err="1">
                <a:latin typeface="Algerian" pitchFamily="82" charset="0"/>
              </a:rPr>
              <a:t>Idrakpur</a:t>
            </a:r>
            <a:r>
              <a:rPr lang="en-US" sz="2400" b="1" i="1" dirty="0">
                <a:latin typeface="Algerian" pitchFamily="82" charset="0"/>
              </a:rPr>
              <a:t> High School. </a:t>
            </a:r>
            <a:endParaRPr lang="en-GB" sz="2400" i="1" dirty="0">
              <a:latin typeface="Algerian" pitchFamily="82" charset="0"/>
            </a:endParaRPr>
          </a:p>
          <a:p>
            <a:r>
              <a:rPr lang="en-US" sz="2400" b="1" i="1" dirty="0">
                <a:latin typeface="Algerian" pitchFamily="82" charset="0"/>
              </a:rPr>
              <a:t>Founder : </a:t>
            </a:r>
            <a:r>
              <a:rPr lang="en-US" sz="2400" b="1" i="1" dirty="0" err="1">
                <a:latin typeface="Algerian" pitchFamily="82" charset="0"/>
              </a:rPr>
              <a:t>Shaiful</a:t>
            </a:r>
            <a:r>
              <a:rPr lang="en-US" sz="2400" b="1" i="1" dirty="0">
                <a:latin typeface="Algerian" pitchFamily="82" charset="0"/>
              </a:rPr>
              <a:t> English Academy (FB Page)</a:t>
            </a:r>
            <a:endParaRPr lang="en-GB" sz="2400" i="1" dirty="0">
              <a:latin typeface="Algerian" pitchFamily="82" charset="0"/>
            </a:endParaRPr>
          </a:p>
          <a:p>
            <a:r>
              <a:rPr lang="en-US" sz="2400" b="1" i="1" dirty="0">
                <a:latin typeface="Algerian" pitchFamily="82" charset="0"/>
              </a:rPr>
              <a:t>Contact:01756-594848.</a:t>
            </a:r>
            <a:endParaRPr lang="en-GB" sz="2400" i="1" dirty="0">
              <a:latin typeface="Algerian" pitchFamily="82" charset="0"/>
            </a:endParaRPr>
          </a:p>
          <a:p>
            <a:pPr algn="ctr"/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2209800" y="457200"/>
            <a:ext cx="4648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Bahnschrift SemiCondensed" pitchFamily="34" charset="0"/>
              </a:rPr>
              <a:t>Identity</a:t>
            </a:r>
            <a:endParaRPr lang="en-GB" sz="2800" dirty="0">
              <a:latin typeface="Bahnschrift SemiCondense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0"/>
            <a:ext cx="480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Application-1</a:t>
            </a:r>
            <a:endParaRPr lang="en-GB" sz="2000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en-US" dirty="0" smtClean="0"/>
              <a:t>20 April 2024.</a:t>
            </a:r>
            <a:endParaRPr lang="en-GB" dirty="0" smtClean="0"/>
          </a:p>
          <a:p>
            <a:r>
              <a:rPr lang="en-US" dirty="0" smtClean="0"/>
              <a:t>The </a:t>
            </a:r>
            <a:r>
              <a:rPr lang="en-US" dirty="0"/>
              <a:t>Headmaster</a:t>
            </a:r>
            <a:endParaRPr lang="en-GB" dirty="0"/>
          </a:p>
          <a:p>
            <a:r>
              <a:rPr lang="en-US" dirty="0" err="1"/>
              <a:t>Nurpur</a:t>
            </a:r>
            <a:r>
              <a:rPr lang="en-US" dirty="0"/>
              <a:t> High School, </a:t>
            </a:r>
            <a:endParaRPr lang="en-GB" dirty="0"/>
          </a:p>
          <a:p>
            <a:r>
              <a:rPr lang="en-US" dirty="0" err="1"/>
              <a:t>Rangpur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, </a:t>
            </a:r>
            <a:r>
              <a:rPr lang="en-US" dirty="0" err="1"/>
              <a:t>Rangpur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Subject: Prayer for a seat in the school hostel/a transfer certificate.</a:t>
            </a:r>
            <a:endParaRPr lang="en-GB" dirty="0"/>
          </a:p>
          <a:p>
            <a:r>
              <a:rPr lang="en-US" dirty="0"/>
              <a:t>Sir,</a:t>
            </a:r>
            <a:endParaRPr lang="en-GB" dirty="0"/>
          </a:p>
          <a:p>
            <a:r>
              <a:rPr lang="en-US" dirty="0"/>
              <a:t> With due respect, I beg to state that  I am a regular  student of class nine of your school. My father is a government  employee. Recently he has been transferred from here. As a result, my study is hampering so much.(add  2/3 sentences here  </a:t>
            </a:r>
            <a:r>
              <a:rPr lang="en-US" dirty="0" err="1"/>
              <a:t>Rangpur</a:t>
            </a:r>
            <a:r>
              <a:rPr lang="en-US" dirty="0"/>
              <a:t> to Dhaka .My family has already shifted there .I have no kith and kin according to related topic).so, I need a seat in the school hostel / a transfer certificate</a:t>
            </a:r>
            <a:endParaRPr lang="en-GB" dirty="0"/>
          </a:p>
          <a:p>
            <a:r>
              <a:rPr lang="en-US" dirty="0"/>
              <a:t>I ,therefore, pray and hope that you would be kind enough to allow me  a seat in the school hostel / a transfer certificate and oblige there-by.</a:t>
            </a:r>
            <a:endParaRPr lang="en-GB" dirty="0"/>
          </a:p>
          <a:p>
            <a:r>
              <a:rPr lang="en-US" dirty="0"/>
              <a:t>Your most obedient student</a:t>
            </a:r>
            <a:endParaRPr lang="en-GB" dirty="0"/>
          </a:p>
          <a:p>
            <a:r>
              <a:rPr lang="en-US" dirty="0"/>
              <a:t> </a:t>
            </a:r>
            <a:r>
              <a:rPr lang="en-US" dirty="0" err="1"/>
              <a:t>Shaiful</a:t>
            </a:r>
            <a:r>
              <a:rPr lang="en-US" dirty="0"/>
              <a:t> Islam </a:t>
            </a:r>
            <a:r>
              <a:rPr lang="en-US" dirty="0" err="1"/>
              <a:t>Murad</a:t>
            </a:r>
            <a:endParaRPr lang="en-GB" dirty="0"/>
          </a:p>
          <a:p>
            <a:r>
              <a:rPr lang="en-US" dirty="0" err="1"/>
              <a:t>Class:Nine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Section : Morning</a:t>
            </a:r>
            <a:endParaRPr lang="en-GB" dirty="0"/>
          </a:p>
          <a:p>
            <a:r>
              <a:rPr lang="en-US" dirty="0"/>
              <a:t>group :Science</a:t>
            </a:r>
            <a:endParaRPr lang="en-GB" dirty="0"/>
          </a:p>
          <a:p>
            <a:r>
              <a:rPr lang="en-US" dirty="0"/>
              <a:t>Roll:02.</a:t>
            </a:r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600" y="0"/>
            <a:ext cx="2895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Application-2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0" y="762000"/>
            <a:ext cx="9144000" cy="60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 smtClean="0"/>
          </a:p>
          <a:p>
            <a:r>
              <a:rPr lang="en-US" sz="2000" i="1" dirty="0"/>
              <a:t>20 April </a:t>
            </a:r>
            <a:r>
              <a:rPr lang="en-US" sz="2000" i="1" dirty="0" smtClean="0"/>
              <a:t>2024.</a:t>
            </a:r>
            <a:endParaRPr lang="en-GB" sz="2000" i="1" dirty="0"/>
          </a:p>
          <a:p>
            <a:r>
              <a:rPr lang="en-US" sz="2000" i="1" dirty="0"/>
              <a:t>The Headmaster</a:t>
            </a:r>
            <a:endParaRPr lang="en-GB" sz="2000" i="1" dirty="0"/>
          </a:p>
          <a:p>
            <a:r>
              <a:rPr lang="en-US" sz="2000" i="1" dirty="0" err="1"/>
              <a:t>Nurpur</a:t>
            </a:r>
            <a:r>
              <a:rPr lang="en-US" sz="2000" i="1" dirty="0"/>
              <a:t> High School, </a:t>
            </a:r>
            <a:endParaRPr lang="en-GB" sz="2000" i="1" dirty="0"/>
          </a:p>
          <a:p>
            <a:r>
              <a:rPr lang="en-US" sz="2000" i="1" dirty="0" err="1"/>
              <a:t>Rangpur</a:t>
            </a:r>
            <a:r>
              <a:rPr lang="en-US" sz="2000" i="1" dirty="0"/>
              <a:t> </a:t>
            </a:r>
            <a:r>
              <a:rPr lang="en-US" sz="2000" i="1" dirty="0" err="1"/>
              <a:t>Sadar</a:t>
            </a:r>
            <a:r>
              <a:rPr lang="en-US" sz="2000" i="1" dirty="0"/>
              <a:t> , </a:t>
            </a:r>
            <a:r>
              <a:rPr lang="en-US" sz="2000" i="1" dirty="0" err="1"/>
              <a:t>Rangpur</a:t>
            </a:r>
            <a:r>
              <a:rPr lang="en-US" sz="2000" i="1" dirty="0"/>
              <a:t>.</a:t>
            </a:r>
            <a:endParaRPr lang="en-GB" sz="2000" i="1" dirty="0"/>
          </a:p>
          <a:p>
            <a:r>
              <a:rPr lang="en-US" sz="2000" i="1" dirty="0"/>
              <a:t>Subject: Prayer for increasing ……...facilities.</a:t>
            </a:r>
            <a:endParaRPr lang="en-GB" sz="2000" i="1" dirty="0"/>
          </a:p>
          <a:p>
            <a:r>
              <a:rPr lang="en-US" sz="2000" i="1" dirty="0"/>
              <a:t>Sir,</a:t>
            </a:r>
            <a:endParaRPr lang="en-GB" sz="2000" i="1" dirty="0"/>
          </a:p>
          <a:p>
            <a:r>
              <a:rPr lang="en-US" sz="2000" i="1" dirty="0"/>
              <a:t> With due respect, we beg to state that  we are the students of class nine of your school. Our school has a good-will in this town. We have only a/an…......in our school .But it is a matter of sorrow that the facilities of this …room is very poor. As a result , the students cannot use it properly.           (add  2/3 sentences here  according to related topic).</a:t>
            </a:r>
            <a:endParaRPr lang="en-GB" sz="2000" i="1" dirty="0"/>
          </a:p>
          <a:p>
            <a:r>
              <a:rPr lang="en-US" sz="2000" i="1" dirty="0"/>
              <a:t>We ,therefore, pray and hope that you would be kind enough to increase ……….… facilities and oblige there-by.</a:t>
            </a:r>
            <a:endParaRPr lang="en-GB" sz="2000" i="1" dirty="0"/>
          </a:p>
          <a:p>
            <a:r>
              <a:rPr lang="en-US" sz="2000" i="1" dirty="0"/>
              <a:t>Your most obedient student(s)</a:t>
            </a:r>
            <a:endParaRPr lang="en-GB" sz="2000" i="1" dirty="0"/>
          </a:p>
          <a:p>
            <a:r>
              <a:rPr lang="en-US" sz="2000" i="1" dirty="0"/>
              <a:t>(On behalf of the students)</a:t>
            </a:r>
            <a:endParaRPr lang="en-GB" sz="2000" i="1" dirty="0"/>
          </a:p>
          <a:p>
            <a:r>
              <a:rPr lang="en-US" sz="2000" i="1" dirty="0"/>
              <a:t> </a:t>
            </a:r>
            <a:r>
              <a:rPr lang="en-US" sz="2000" i="1" dirty="0" err="1"/>
              <a:t>Shaiful</a:t>
            </a:r>
            <a:r>
              <a:rPr lang="en-US" sz="2000" i="1" dirty="0"/>
              <a:t> Islam </a:t>
            </a:r>
            <a:r>
              <a:rPr lang="en-US" sz="2000" i="1" dirty="0" err="1"/>
              <a:t>Murad</a:t>
            </a:r>
            <a:r>
              <a:rPr lang="en-US" sz="2000" i="1" dirty="0"/>
              <a:t>/The students of class nine.</a:t>
            </a:r>
            <a:endParaRPr lang="en-GB" sz="2000" i="1" dirty="0"/>
          </a:p>
          <a:p>
            <a:pPr algn="ctr"/>
            <a:endParaRPr lang="en-GB" sz="2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228600"/>
            <a:ext cx="3048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Application-3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0" y="838200"/>
            <a:ext cx="9144000" cy="601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 smtClean="0"/>
          </a:p>
          <a:p>
            <a:endParaRPr lang="en-GB" sz="2000" i="1" dirty="0"/>
          </a:p>
          <a:p>
            <a:r>
              <a:rPr lang="en-US" sz="2000" i="1" dirty="0"/>
              <a:t>20 April </a:t>
            </a:r>
            <a:r>
              <a:rPr lang="en-US" sz="2000" i="1" dirty="0" smtClean="0"/>
              <a:t>2024.</a:t>
            </a:r>
            <a:endParaRPr lang="en-GB" sz="2000" i="1" dirty="0"/>
          </a:p>
          <a:p>
            <a:r>
              <a:rPr lang="en-US" sz="2000" i="1" dirty="0"/>
              <a:t>The Headmaster</a:t>
            </a:r>
            <a:endParaRPr lang="en-GB" sz="2000" i="1" dirty="0"/>
          </a:p>
          <a:p>
            <a:r>
              <a:rPr lang="en-US" sz="2000" i="1" dirty="0" err="1"/>
              <a:t>Nurpur</a:t>
            </a:r>
            <a:r>
              <a:rPr lang="en-US" sz="2000" i="1" dirty="0"/>
              <a:t> High School, </a:t>
            </a:r>
            <a:endParaRPr lang="en-GB" sz="2000" i="1" dirty="0"/>
          </a:p>
          <a:p>
            <a:r>
              <a:rPr lang="en-US" sz="2000" i="1" dirty="0" err="1"/>
              <a:t>Rangpur</a:t>
            </a:r>
            <a:r>
              <a:rPr lang="en-US" sz="2000" i="1" dirty="0"/>
              <a:t> </a:t>
            </a:r>
            <a:r>
              <a:rPr lang="en-US" sz="2000" i="1" dirty="0" err="1"/>
              <a:t>Sadar</a:t>
            </a:r>
            <a:r>
              <a:rPr lang="en-US" sz="2000" i="1" dirty="0"/>
              <a:t> , </a:t>
            </a:r>
            <a:r>
              <a:rPr lang="en-US" sz="2000" i="1" dirty="0" err="1"/>
              <a:t>Rangpur</a:t>
            </a:r>
            <a:r>
              <a:rPr lang="en-US" sz="2000" i="1" dirty="0"/>
              <a:t>.</a:t>
            </a:r>
            <a:endParaRPr lang="en-GB" sz="2000" i="1" dirty="0"/>
          </a:p>
          <a:p>
            <a:r>
              <a:rPr lang="en-US" sz="2000" i="1" dirty="0"/>
              <a:t>Subject: Prayer for setting up a/an……….</a:t>
            </a:r>
            <a:endParaRPr lang="en-GB" sz="2000" i="1" dirty="0"/>
          </a:p>
          <a:p>
            <a:r>
              <a:rPr lang="en-US" sz="2000" i="1" dirty="0"/>
              <a:t>Sir, </a:t>
            </a:r>
            <a:endParaRPr lang="en-GB" sz="2000" i="1" dirty="0"/>
          </a:p>
          <a:p>
            <a:r>
              <a:rPr lang="en-US" sz="2000" i="1" dirty="0"/>
              <a:t>With due respect, we beg to state that  we are the students of class nine of your school. Our school has a good-will in this town..But it is a matter of sorrow that there is no ….. in our school . As a result , the students spend their aimlessly. They cannot use their time properly.         (add  2/3 sentences here  according to related topic).</a:t>
            </a:r>
            <a:endParaRPr lang="en-GB" sz="2000" i="1" dirty="0"/>
          </a:p>
          <a:p>
            <a:r>
              <a:rPr lang="en-US" sz="2000" i="1" dirty="0"/>
              <a:t>We, therefore, pray and hope that you would be kind enough to set up a/an ….and oblige there-by.</a:t>
            </a:r>
            <a:endParaRPr lang="en-GB" sz="2000" i="1" dirty="0"/>
          </a:p>
          <a:p>
            <a:r>
              <a:rPr lang="en-US" sz="2000" i="1" dirty="0"/>
              <a:t> </a:t>
            </a:r>
            <a:endParaRPr lang="en-GB" sz="2000" i="1" dirty="0"/>
          </a:p>
          <a:p>
            <a:r>
              <a:rPr lang="en-US" sz="2000" i="1" dirty="0"/>
              <a:t> </a:t>
            </a:r>
            <a:endParaRPr lang="en-GB" sz="2000" i="1" dirty="0"/>
          </a:p>
          <a:p>
            <a:r>
              <a:rPr lang="en-US" sz="2000" i="1" dirty="0"/>
              <a:t>Your  most  obedient student(s)</a:t>
            </a:r>
            <a:endParaRPr lang="en-GB" sz="2000" i="1" dirty="0"/>
          </a:p>
          <a:p>
            <a:r>
              <a:rPr lang="en-US" sz="2000" i="1" dirty="0"/>
              <a:t>(On behalf of the students)</a:t>
            </a:r>
            <a:endParaRPr lang="en-GB" sz="2000" i="1" dirty="0"/>
          </a:p>
          <a:p>
            <a:r>
              <a:rPr lang="en-US" sz="2000" i="1" dirty="0"/>
              <a:t> </a:t>
            </a:r>
            <a:r>
              <a:rPr lang="en-US" sz="2000" i="1" dirty="0" err="1"/>
              <a:t>Shaiful</a:t>
            </a:r>
            <a:r>
              <a:rPr lang="en-US" sz="2000" i="1" dirty="0"/>
              <a:t> Islam </a:t>
            </a:r>
            <a:r>
              <a:rPr lang="en-US" sz="2000" i="1" dirty="0" err="1"/>
              <a:t>Murad</a:t>
            </a:r>
            <a:r>
              <a:rPr lang="en-US" sz="2000" i="1" dirty="0"/>
              <a:t>/The students of class nine.    </a:t>
            </a:r>
            <a:endParaRPr lang="en-GB" sz="2000" i="1" dirty="0"/>
          </a:p>
          <a:p>
            <a:r>
              <a:rPr lang="en-US" sz="2000" i="1" dirty="0"/>
              <a:t> </a:t>
            </a:r>
            <a:endParaRPr lang="en-GB" sz="2000" i="1" dirty="0"/>
          </a:p>
          <a:p>
            <a:pPr algn="ctr"/>
            <a:endParaRPr lang="en-GB" sz="2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2024-04-09T06:10:21Z</dcterms:created>
  <dcterms:modified xsi:type="dcterms:W3CDTF">2024-04-09T06:21:32Z</dcterms:modified>
</cp:coreProperties>
</file>