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bn-B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0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02E18-A42F-4B17-9CB5-7D075F1DF100}" type="datetimeFigureOut">
              <a:rPr lang="bn-BD" smtClean="0"/>
              <a:t>5/10/1445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C1DDE-6E08-4DB4-9BB7-724405FCC357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2666770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02E18-A42F-4B17-9CB5-7D075F1DF100}" type="datetimeFigureOut">
              <a:rPr lang="bn-BD" smtClean="0"/>
              <a:t>5/10/1445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C1DDE-6E08-4DB4-9BB7-724405FCC357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670393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02E18-A42F-4B17-9CB5-7D075F1DF100}" type="datetimeFigureOut">
              <a:rPr lang="bn-BD" smtClean="0"/>
              <a:t>5/10/1445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C1DDE-6E08-4DB4-9BB7-724405FCC357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632031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02E18-A42F-4B17-9CB5-7D075F1DF100}" type="datetimeFigureOut">
              <a:rPr lang="bn-BD" smtClean="0"/>
              <a:t>5/10/1445</a:t>
            </a:fld>
            <a:endParaRPr lang="bn-B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C1DDE-6E08-4DB4-9BB7-724405FCC357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2291241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02E18-A42F-4B17-9CB5-7D075F1DF100}" type="datetimeFigureOut">
              <a:rPr lang="bn-BD" smtClean="0"/>
              <a:t>5/10/1445</a:t>
            </a:fld>
            <a:endParaRPr lang="bn-B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C1DDE-6E08-4DB4-9BB7-724405FCC357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4015185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02E18-A42F-4B17-9CB5-7D075F1DF100}" type="datetimeFigureOut">
              <a:rPr lang="bn-BD" smtClean="0"/>
              <a:t>5/10/1445</a:t>
            </a:fld>
            <a:endParaRPr lang="bn-B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C1DDE-6E08-4DB4-9BB7-724405FCC357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8780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02E18-A42F-4B17-9CB5-7D075F1DF100}" type="datetimeFigureOut">
              <a:rPr lang="bn-BD" smtClean="0"/>
              <a:t>5/10/1445</a:t>
            </a:fld>
            <a:endParaRPr lang="bn-B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C1DDE-6E08-4DB4-9BB7-724405FCC357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3496900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02E18-A42F-4B17-9CB5-7D075F1DF100}" type="datetimeFigureOut">
              <a:rPr lang="bn-BD" smtClean="0"/>
              <a:t>5/10/1445</a:t>
            </a:fld>
            <a:endParaRPr lang="bn-B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C1DDE-6E08-4DB4-9BB7-724405FCC357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3392107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02E18-A42F-4B17-9CB5-7D075F1DF100}" type="datetimeFigureOut">
              <a:rPr lang="bn-BD" smtClean="0"/>
              <a:t>5/10/1445</a:t>
            </a:fld>
            <a:endParaRPr lang="bn-B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C1DDE-6E08-4DB4-9BB7-724405FCC357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582941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02E18-A42F-4B17-9CB5-7D075F1DF100}" type="datetimeFigureOut">
              <a:rPr lang="bn-BD" smtClean="0"/>
              <a:t>5/10/1445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C1DDE-6E08-4DB4-9BB7-724405FCC357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3605493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02E18-A42F-4B17-9CB5-7D075F1DF100}" type="datetimeFigureOut">
              <a:rPr lang="bn-BD" smtClean="0"/>
              <a:t>5/10/1445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C1DDE-6E08-4DB4-9BB7-724405FCC357}" type="slidenum">
              <a:rPr lang="bn-BD" smtClean="0"/>
              <a:t>‹#›</a:t>
            </a:fld>
            <a:endParaRPr lang="bn-BD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673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02E18-A42F-4B17-9CB5-7D075F1DF100}" type="datetimeFigureOut">
              <a:rPr lang="bn-BD" smtClean="0"/>
              <a:t>5/10/1445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C1DDE-6E08-4DB4-9BB7-724405FCC357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357041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02E18-A42F-4B17-9CB5-7D075F1DF100}" type="datetimeFigureOut">
              <a:rPr lang="bn-BD" smtClean="0"/>
              <a:t>5/10/1445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C1DDE-6E08-4DB4-9BB7-724405FCC357}" type="slidenum">
              <a:rPr lang="bn-BD" smtClean="0"/>
              <a:t>‹#›</a:t>
            </a:fld>
            <a:endParaRPr lang="bn-BD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33351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02E18-A42F-4B17-9CB5-7D075F1DF100}" type="datetimeFigureOut">
              <a:rPr lang="bn-BD" smtClean="0"/>
              <a:t>5/10/1445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C1DDE-6E08-4DB4-9BB7-724405FCC357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14308459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02E18-A42F-4B17-9CB5-7D075F1DF100}" type="datetimeFigureOut">
              <a:rPr lang="bn-BD" smtClean="0"/>
              <a:t>5/10/1445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C1DDE-6E08-4DB4-9BB7-724405FCC357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26617972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02E18-A42F-4B17-9CB5-7D075F1DF100}" type="datetimeFigureOut">
              <a:rPr lang="bn-BD" smtClean="0"/>
              <a:t>5/10/1445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C1DDE-6E08-4DB4-9BB7-724405FCC357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4111073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02E18-A42F-4B17-9CB5-7D075F1DF100}" type="datetimeFigureOut">
              <a:rPr lang="bn-BD" smtClean="0"/>
              <a:t>5/10/1445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763C1DDE-6E08-4DB4-9BB7-724405FCC357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2707123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n-IN" dirty="0" smtClean="0"/>
              <a:t>নববর্ষের শুভেচ্ছা </a:t>
            </a:r>
            <a:endParaRPr lang="bn-B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bn-IN" sz="6000" b="1" dirty="0" smtClean="0">
                <a:solidFill>
                  <a:srgbClr val="0070C0"/>
                </a:solidFill>
              </a:rPr>
              <a:t>বাংলা নববর্ষ ১৪৩১</a:t>
            </a:r>
            <a:endParaRPr lang="bn-BD" sz="6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19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4800" dirty="0" smtClean="0">
                <a:solidFill>
                  <a:srgbClr val="0070C0"/>
                </a:solidFill>
              </a:rPr>
              <a:t>বাংলা সনের প্রবর্তক কে ? </a:t>
            </a:r>
            <a:endParaRPr lang="bn-BD" sz="48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bn-BD" sz="3200" dirty="0"/>
              <a:t>বাংলা সনের প্রবর্তক মুসলিম সম্রাট আকবর</a:t>
            </a:r>
            <a:r>
              <a:rPr lang="en-US" sz="3200" dirty="0"/>
              <a:t>_</a:t>
            </a:r>
            <a:r>
              <a:rPr lang="bn-BD" sz="3200" dirty="0"/>
              <a:t>মুসলিমদের গৌরব গাঁথা এমন হাজারো শিক্ষা ও জীবনাচরণ-ই আমাদের সংস্কৃতি।</a:t>
            </a:r>
            <a:endParaRPr lang="en-US" sz="3200" dirty="0"/>
          </a:p>
          <a:p>
            <a:r>
              <a:rPr lang="bn-BD" sz="3200" dirty="0"/>
              <a:t>জ্ঞান-বিজ্ঞানের বিভিন্ন শাখায় যেমন অবদান রয়েছে মুসলিম বিজ্ঞানী ও মুসলিম মনিষীদের </a:t>
            </a:r>
            <a:r>
              <a:rPr lang="en-US" sz="3200" dirty="0"/>
              <a:t>; </a:t>
            </a:r>
            <a:r>
              <a:rPr lang="bn-BD" sz="3200" dirty="0"/>
              <a:t>তেমনি শিক্ষা ও চিকিৎসা বিজ্ঞানে রয়েছে তাঁদের অসাধারণ কৃর্তি। গৌরবময় সেই সোনালী সু</a:t>
            </a:r>
            <a:r>
              <a:rPr lang="en-US" sz="3200" dirty="0"/>
              <a:t>'</a:t>
            </a:r>
            <a:r>
              <a:rPr lang="bn-BD" sz="3200" dirty="0"/>
              <a:t>দিন আবার ফিরে আসুক সমগ্র পৃথিবীতে স্ব-গৌরবে।</a:t>
            </a:r>
            <a:endParaRPr lang="en-US" sz="3200" dirty="0"/>
          </a:p>
          <a:p>
            <a:endParaRPr lang="bn-BD" sz="3200" dirty="0"/>
          </a:p>
        </p:txBody>
      </p:sp>
    </p:spTree>
    <p:extLst>
      <p:ext uri="{BB962C8B-B14F-4D97-AF65-F5344CB8AC3E}">
        <p14:creationId xmlns:p14="http://schemas.microsoft.com/office/powerpoint/2010/main" val="210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n-IN" b="1" dirty="0" smtClean="0">
                <a:solidFill>
                  <a:srgbClr val="0070C0"/>
                </a:solidFill>
              </a:rPr>
              <a:t>সম্রাট আকবর </a:t>
            </a:r>
            <a:endParaRPr lang="bn-BD" b="1" dirty="0">
              <a:solidFill>
                <a:srgbClr val="0070C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153" y="2160588"/>
            <a:ext cx="3293731" cy="3881437"/>
          </a:xfrm>
        </p:spPr>
      </p:pic>
    </p:spTree>
    <p:extLst>
      <p:ext uri="{BB962C8B-B14F-4D97-AF65-F5344CB8AC3E}">
        <p14:creationId xmlns:p14="http://schemas.microsoft.com/office/powerpoint/2010/main" val="138068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n-IN" dirty="0" smtClean="0">
                <a:solidFill>
                  <a:srgbClr val="0070C0"/>
                </a:solidFill>
              </a:rPr>
              <a:t>ধন্যবাদ </a:t>
            </a:r>
            <a:endParaRPr lang="bn-BD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bn-BD" sz="4000" dirty="0"/>
              <a:t>আসুন !</a:t>
            </a:r>
            <a:endParaRPr lang="en-US" sz="4000" dirty="0"/>
          </a:p>
          <a:p>
            <a:pPr algn="ctr"/>
            <a:r>
              <a:rPr lang="bn-BD" sz="4000" dirty="0"/>
              <a:t>আমরা সবাই যার যার অবস্থানে থেকে আমাদের নিজ নিজ সংষ্কৃতি ধারণ</a:t>
            </a:r>
            <a:r>
              <a:rPr lang="en-US" sz="4000" dirty="0"/>
              <a:t>,</a:t>
            </a:r>
            <a:r>
              <a:rPr lang="bn-BD" sz="4000" dirty="0"/>
              <a:t>লালন ও পালন করি।</a:t>
            </a:r>
            <a:endParaRPr lang="en-US" sz="4000" dirty="0"/>
          </a:p>
          <a:p>
            <a:pPr algn="ctr"/>
            <a:r>
              <a:rPr lang="bn-IN" sz="4000" dirty="0" smtClean="0"/>
              <a:t> </a:t>
            </a:r>
            <a:endParaRPr lang="bn-BD" sz="4000" dirty="0"/>
          </a:p>
        </p:txBody>
      </p:sp>
    </p:spTree>
    <p:extLst>
      <p:ext uri="{BB962C8B-B14F-4D97-AF65-F5344CB8AC3E}">
        <p14:creationId xmlns:p14="http://schemas.microsoft.com/office/powerpoint/2010/main" val="252758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</TotalTime>
  <Words>86</Words>
  <Application>Microsoft Office PowerPoint</Application>
  <PresentationFormat>Widescreen</PresentationFormat>
  <Paragraphs>10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Trebuchet MS</vt:lpstr>
      <vt:lpstr>Vrinda</vt:lpstr>
      <vt:lpstr>Wingdings 3</vt:lpstr>
      <vt:lpstr>Facet</vt:lpstr>
      <vt:lpstr>নববর্ষের শুভেচ্ছা </vt:lpstr>
      <vt:lpstr>বাংলা সনের প্রবর্তক কে ? </vt:lpstr>
      <vt:lpstr>সম্রাট আকবর </vt:lpstr>
      <vt:lpstr>ধন্যবাদ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নববর্ষের শুভেচ্ছা</dc:title>
  <dc:creator>Microsoft account</dc:creator>
  <cp:lastModifiedBy>Microsoft account</cp:lastModifiedBy>
  <cp:revision>3</cp:revision>
  <dcterms:created xsi:type="dcterms:W3CDTF">2024-04-13T14:48:17Z</dcterms:created>
  <dcterms:modified xsi:type="dcterms:W3CDTF">2024-04-13T14:55:25Z</dcterms:modified>
</cp:coreProperties>
</file>