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4" autoAdjust="0"/>
  </p:normalViewPr>
  <p:slideViewPr>
    <p:cSldViewPr>
      <p:cViewPr varScale="1">
        <p:scale>
          <a:sx n="86" d="100"/>
          <a:sy n="86" d="100"/>
        </p:scale>
        <p:origin x="-96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etryfoundation.org/poets/william-wordsworth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305800" cy="5257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7772400" cy="487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62541" y="4334470"/>
            <a:ext cx="28622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Welcome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75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057400"/>
            <a:ext cx="6705600" cy="2362200"/>
          </a:xfrm>
          <a:solidFill>
            <a:srgbClr val="C00000"/>
          </a:solidFill>
        </p:spPr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2800" cap="none" dirty="0" smtClean="0">
                <a:solidFill>
                  <a:srgbClr val="FFFF00"/>
                </a:solidFill>
              </a:rPr>
              <a:t>What  is simile? Write some examples of simile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5772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200400"/>
            <a:ext cx="6248400" cy="24383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ict\Desktop\na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42" y="990598"/>
            <a:ext cx="6553200" cy="499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447800" y="1219200"/>
            <a:ext cx="5410200" cy="762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FF00"/>
                </a:solidFill>
              </a:rPr>
              <a:t>That is all for today .Thank you </a:t>
            </a:r>
            <a:r>
              <a:rPr lang="en-US" dirty="0" smtClean="0">
                <a:solidFill>
                  <a:srgbClr val="FFFF00"/>
                </a:solidFill>
              </a:rPr>
              <a:t>everybody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8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/>
              <a:t>Anwarul</a:t>
            </a:r>
            <a:r>
              <a:rPr lang="en-US" dirty="0" smtClean="0"/>
              <a:t> Islam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Polashbari</a:t>
            </a:r>
            <a:r>
              <a:rPr lang="en-US" dirty="0" smtClean="0"/>
              <a:t> </a:t>
            </a:r>
            <a:r>
              <a:rPr lang="en-US" dirty="0" err="1" smtClean="0"/>
              <a:t>Chimnia</a:t>
            </a:r>
            <a:r>
              <a:rPr lang="en-US" dirty="0" smtClean="0"/>
              <a:t> </a:t>
            </a:r>
            <a:r>
              <a:rPr lang="en-US" dirty="0" err="1" smtClean="0"/>
              <a:t>Dakhil</a:t>
            </a:r>
            <a:r>
              <a:rPr lang="en-US" dirty="0" smtClean="0"/>
              <a:t> </a:t>
            </a:r>
            <a:r>
              <a:rPr lang="en-US" dirty="0" err="1" smtClean="0"/>
              <a:t>Madrasha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err="1" smtClean="0"/>
              <a:t>Dhamoirhat</a:t>
            </a:r>
            <a:r>
              <a:rPr lang="en-US" dirty="0" smtClean="0"/>
              <a:t>, </a:t>
            </a:r>
            <a:r>
              <a:rPr lang="en-US" dirty="0" err="1" smtClean="0"/>
              <a:t>Naogaon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Class Eight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Experience-1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Beauty of Poetry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Competency-5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 smtClean="0"/>
              <a:t>Class Duration-35 minutes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 smtClean="0"/>
              <a:t>Date-03/04/2024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Teacher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0"/>
            <a:ext cx="7924800" cy="28194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2200" cap="none" dirty="0" smtClean="0">
                <a:solidFill>
                  <a:srgbClr val="002060"/>
                </a:solidFill>
              </a:rPr>
              <a:t/>
            </a:r>
            <a:br>
              <a:rPr lang="en-US" sz="2200" cap="none" dirty="0" smtClean="0">
                <a:solidFill>
                  <a:srgbClr val="002060"/>
                </a:solidFill>
              </a:rPr>
            </a:br>
            <a:r>
              <a:rPr lang="en-US" sz="2200" cap="none" dirty="0" smtClean="0">
                <a:solidFill>
                  <a:srgbClr val="002060"/>
                </a:solidFill>
              </a:rPr>
              <a:t>Simile  and</a:t>
            </a:r>
            <a:br>
              <a:rPr lang="en-US" sz="2200" cap="none" dirty="0" smtClean="0">
                <a:solidFill>
                  <a:srgbClr val="002060"/>
                </a:solidFill>
              </a:rPr>
            </a:br>
            <a:r>
              <a:rPr lang="en-US" sz="2200" cap="none" dirty="0" smtClean="0">
                <a:solidFill>
                  <a:srgbClr val="002060"/>
                </a:solidFill>
              </a:rPr>
              <a:t>the example of simile.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03681"/>
            <a:ext cx="7772400" cy="1315719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After Reading the Lesson </a:t>
            </a:r>
            <a:r>
              <a:rPr lang="en-US" dirty="0" smtClean="0">
                <a:solidFill>
                  <a:srgbClr val="FF0000"/>
                </a:solidFill>
              </a:rPr>
              <a:t>we </a:t>
            </a:r>
            <a:r>
              <a:rPr lang="en-US" dirty="0" smtClean="0">
                <a:solidFill>
                  <a:srgbClr val="FF0000"/>
                </a:solidFill>
              </a:rPr>
              <a:t>can </a:t>
            </a:r>
            <a:r>
              <a:rPr lang="en-US" dirty="0" smtClean="0">
                <a:solidFill>
                  <a:srgbClr val="FF0000"/>
                </a:solidFill>
              </a:rPr>
              <a:t>Learn.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4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410268"/>
            <a:ext cx="4876800" cy="22285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1143000"/>
            <a:ext cx="5105399" cy="192754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8511" t="18133" r="14893" b="22388"/>
          <a:stretch/>
        </p:blipFill>
        <p:spPr bwMode="auto">
          <a:xfrm>
            <a:off x="2438400" y="304800"/>
            <a:ext cx="6248400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14109" t="20441" r="15672" b="18838"/>
          <a:stretch/>
        </p:blipFill>
        <p:spPr bwMode="auto">
          <a:xfrm>
            <a:off x="381000" y="3048000"/>
            <a:ext cx="8305800" cy="381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762000"/>
            <a:ext cx="1524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What are you seeing?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084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9999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066800"/>
            <a:ext cx="6629400" cy="2133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ict\Desktop\dafod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3733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ct\Desktop\f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350519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ct\Desktop\flow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3505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199" y="1143000"/>
            <a:ext cx="3124199" cy="198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What kind of images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8964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90800"/>
            <a:ext cx="6781800" cy="25908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en-US" sz="1600" u="sng" cap="none" spc="0" dirty="0" smtClean="0">
                <a:solidFill>
                  <a:srgbClr val="FF0000"/>
                </a:solidFill>
              </a:rPr>
              <a:t>A simile is defined as “a word or phrase that compares something to something else , using the words like or as</a:t>
            </a:r>
            <a:r>
              <a:rPr lang="en-US" sz="1600" u="sng" cap="none" spc="0" dirty="0" smtClean="0"/>
              <a:t>.”  For example ,as white as milk, black like </a:t>
            </a:r>
            <a:r>
              <a:rPr lang="en-US" sz="1600" u="sng" cap="none" spc="0" dirty="0" err="1" smtClean="0"/>
              <a:t>hair,brave</a:t>
            </a:r>
            <a:r>
              <a:rPr lang="en-US" sz="1600" u="sng" cap="none" spc="0" dirty="0" smtClean="0"/>
              <a:t> like a lion ,busy like bees, as fast as cheetah, as cold as ice, l </a:t>
            </a:r>
            <a:br>
              <a:rPr lang="en-US" sz="1600" u="sng" cap="none" spc="0" dirty="0" smtClean="0"/>
            </a:br>
            <a:r>
              <a:rPr lang="en-US" sz="1600" u="sng" cap="none" spc="0" dirty="0"/>
              <a:t>l</a:t>
            </a:r>
            <a:r>
              <a:rPr lang="en-US" sz="1600" u="sng" cap="none" spc="0" dirty="0" smtClean="0"/>
              <a:t>ike a </a:t>
            </a:r>
            <a:r>
              <a:rPr lang="en-US" sz="1600" u="sng" cap="none" spc="0" dirty="0" err="1" smtClean="0"/>
              <a:t>stars,like</a:t>
            </a:r>
            <a:r>
              <a:rPr lang="en-US" sz="1600" u="sng" cap="none" spc="0" dirty="0" smtClean="0"/>
              <a:t> a fish.</a:t>
            </a:r>
            <a:br>
              <a:rPr lang="en-US" sz="1600" u="sng" cap="none" spc="0" dirty="0" smtClean="0"/>
            </a:br>
            <a:r>
              <a:rPr lang="en-US" sz="1600" cap="none" spc="0" dirty="0" smtClean="0"/>
              <a:t/>
            </a:r>
            <a:br>
              <a:rPr lang="en-US" sz="1600" cap="none" spc="0" dirty="0" smtClean="0"/>
            </a:br>
            <a:r>
              <a:rPr lang="en-US" sz="1600" u="sng" cap="none" spc="0" dirty="0" smtClean="0">
                <a:solidFill>
                  <a:srgbClr val="002060"/>
                </a:solidFill>
              </a:rPr>
              <a:t>So Simile is a powerful tool for making language more interesting, descriptive, and creative.</a:t>
            </a:r>
            <a:r>
              <a:rPr lang="en-US" sz="1600" spc="0" dirty="0" smtClean="0"/>
              <a:t/>
            </a:r>
            <a:br>
              <a:rPr lang="en-US" sz="1600" spc="0" dirty="0" smtClean="0"/>
            </a:br>
            <a:endParaRPr lang="en-US" sz="1600" spc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066801"/>
            <a:ext cx="6705600" cy="1295399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1900" b="1" i="0" u="sng" dirty="0" smtClean="0">
                <a:solidFill>
                  <a:srgbClr val="FF0000"/>
                </a:solidFill>
              </a:rPr>
              <a:t>Definition  of simile</a:t>
            </a:r>
            <a:r>
              <a:rPr lang="en-US" sz="1900" dirty="0" smtClean="0">
                <a:solidFill>
                  <a:srgbClr val="FF0000"/>
                </a:solidFill>
              </a:rPr>
              <a:t>: </a:t>
            </a:r>
            <a:r>
              <a:rPr lang="en-US" sz="1900" b="1" i="0" dirty="0" smtClean="0">
                <a:solidFill>
                  <a:srgbClr val="FF0000"/>
                </a:solidFill>
              </a:rPr>
              <a:t>A simile is a figure of speech and it is mainly used to compare two or more things that possess a similar quality.</a:t>
            </a:r>
          </a:p>
          <a:p>
            <a:pPr>
              <a:lnSpc>
                <a:spcPct val="110000"/>
              </a:lnSpc>
            </a:pPr>
            <a:r>
              <a:rPr lang="en-US" sz="2100" dirty="0" smtClean="0">
                <a:solidFill>
                  <a:srgbClr val="002060"/>
                </a:solidFill>
              </a:rPr>
              <a:t>Or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FF0000"/>
                </a:solidFill>
              </a:rPr>
              <a:t>The comparison of unlike things using the words like or as known to be simile.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6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276600"/>
            <a:ext cx="6248400" cy="2133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1600" u="sng" cap="none" spc="0" dirty="0" smtClean="0">
                <a:solidFill>
                  <a:srgbClr val="FF0000"/>
                </a:solidFill>
              </a:rPr>
              <a:t>A simile is defined as “a word or phrase that compares something to something else , using the words like or as</a:t>
            </a:r>
            <a:r>
              <a:rPr lang="en-US" sz="1600" u="sng" cap="none" spc="0" dirty="0" smtClean="0">
                <a:solidFill>
                  <a:srgbClr val="002060"/>
                </a:solidFill>
              </a:rPr>
              <a:t>.”  For example ,as white as milk, black like </a:t>
            </a:r>
            <a:r>
              <a:rPr lang="en-US" sz="1600" u="sng" cap="none" spc="0" dirty="0" err="1" smtClean="0">
                <a:solidFill>
                  <a:srgbClr val="002060"/>
                </a:solidFill>
              </a:rPr>
              <a:t>hair,brave</a:t>
            </a:r>
            <a:r>
              <a:rPr lang="en-US" sz="1600" u="sng" cap="none" spc="0" dirty="0" smtClean="0">
                <a:solidFill>
                  <a:srgbClr val="002060"/>
                </a:solidFill>
              </a:rPr>
              <a:t> like a lion ,busy like bees, as fast as cheetah, as cold as ice, l </a:t>
            </a:r>
            <a:br>
              <a:rPr lang="en-US" sz="1600" u="sng" cap="none" spc="0" dirty="0" smtClean="0">
                <a:solidFill>
                  <a:srgbClr val="002060"/>
                </a:solidFill>
              </a:rPr>
            </a:br>
            <a:r>
              <a:rPr lang="en-US" sz="1600" u="sng" cap="none" spc="0" dirty="0">
                <a:solidFill>
                  <a:srgbClr val="002060"/>
                </a:solidFill>
              </a:rPr>
              <a:t>l</a:t>
            </a:r>
            <a:r>
              <a:rPr lang="en-US" sz="1600" u="sng" cap="none" spc="0" dirty="0" smtClean="0">
                <a:solidFill>
                  <a:srgbClr val="002060"/>
                </a:solidFill>
              </a:rPr>
              <a:t>ike a </a:t>
            </a:r>
            <a:r>
              <a:rPr lang="en-US" sz="1600" u="sng" cap="none" spc="0" dirty="0" err="1" smtClean="0">
                <a:solidFill>
                  <a:srgbClr val="002060"/>
                </a:solidFill>
              </a:rPr>
              <a:t>stars,like</a:t>
            </a:r>
            <a:r>
              <a:rPr lang="en-US" sz="1600" u="sng" cap="none" spc="0" dirty="0" smtClean="0">
                <a:solidFill>
                  <a:srgbClr val="002060"/>
                </a:solidFill>
              </a:rPr>
              <a:t> a fish.</a:t>
            </a:r>
            <a:br>
              <a:rPr lang="en-US" sz="1600" u="sng" cap="none" spc="0" dirty="0" smtClean="0">
                <a:solidFill>
                  <a:srgbClr val="002060"/>
                </a:solidFill>
              </a:rPr>
            </a:br>
            <a:r>
              <a:rPr lang="en-US" sz="1600" cap="none" spc="0" dirty="0" smtClean="0"/>
              <a:t/>
            </a:r>
            <a:br>
              <a:rPr lang="en-US" sz="1600" cap="none" spc="0" dirty="0" smtClean="0"/>
            </a:br>
            <a:r>
              <a:rPr lang="en-US" sz="1600" u="sng" cap="none" spc="0" dirty="0" smtClean="0">
                <a:solidFill>
                  <a:srgbClr val="FF0000"/>
                </a:solidFill>
              </a:rPr>
              <a:t>So Simile is a powerful tool for making language more interesting, descriptive, and creative.</a:t>
            </a:r>
            <a:r>
              <a:rPr lang="en-US" sz="1600" spc="0" dirty="0" smtClean="0"/>
              <a:t/>
            </a:r>
            <a:br>
              <a:rPr lang="en-US" sz="1600" spc="0" dirty="0" smtClean="0"/>
            </a:br>
            <a:endParaRPr lang="en-US" sz="1600" spc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066801"/>
            <a:ext cx="6248400" cy="1295399"/>
          </a:xfrm>
          <a:solidFill>
            <a:srgbClr val="FFC000"/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1900" b="1" i="0" u="sng" dirty="0" smtClean="0">
                <a:solidFill>
                  <a:srgbClr val="FF0000"/>
                </a:solidFill>
              </a:rPr>
              <a:t>Definition  of simile</a:t>
            </a:r>
            <a:r>
              <a:rPr lang="en-US" sz="1900" dirty="0" smtClean="0">
                <a:solidFill>
                  <a:srgbClr val="FF0000"/>
                </a:solidFill>
              </a:rPr>
              <a:t>: </a:t>
            </a:r>
            <a:r>
              <a:rPr lang="en-US" sz="1900" b="1" i="0" dirty="0" smtClean="0">
                <a:solidFill>
                  <a:srgbClr val="FF0000"/>
                </a:solidFill>
              </a:rPr>
              <a:t>A simile is a figure of speech and it is mainly used to compare two or more things that possess a similar quality.</a:t>
            </a:r>
          </a:p>
          <a:p>
            <a:pPr>
              <a:lnSpc>
                <a:spcPct val="110000"/>
              </a:lnSpc>
            </a:pPr>
            <a:r>
              <a:rPr lang="en-US" sz="2100" dirty="0" smtClean="0">
                <a:solidFill>
                  <a:srgbClr val="002060"/>
                </a:solidFill>
              </a:rPr>
              <a:t>Or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FF0000"/>
                </a:solidFill>
              </a:rPr>
              <a:t>The comparison of unlike things using the words like or as known to be simile.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6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7315200" cy="495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533401"/>
            <a:ext cx="6248400" cy="457199"/>
          </a:xfrm>
          <a:solidFill>
            <a:srgbClr val="FF0000"/>
          </a:solidFill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Read the texts and find out similes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447800"/>
            <a:ext cx="3657600" cy="480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1400" cap="all" dirty="0"/>
              <a:t>I wander lonely as a cloud</a:t>
            </a:r>
            <a:endParaRPr lang="en-US" sz="1400" dirty="0"/>
          </a:p>
          <a:p>
            <a:pPr fontAlgn="base"/>
            <a:r>
              <a:rPr lang="en-US" sz="1400" cap="all" dirty="0"/>
              <a:t/>
            </a:r>
            <a:br>
              <a:rPr lang="en-US" sz="1400" cap="all" dirty="0"/>
            </a:br>
            <a:r>
              <a:rPr lang="en-US" sz="1400" u="sng" cap="all" dirty="0">
                <a:hlinkClick r:id="rId2"/>
              </a:rPr>
              <a:t>WILLIAM WORDSWORTH</a:t>
            </a:r>
            <a:endParaRPr lang="en-US" sz="1400" dirty="0"/>
          </a:p>
          <a:p>
            <a:pPr fontAlgn="base"/>
            <a:r>
              <a:rPr lang="en-US" sz="1400" dirty="0"/>
              <a:t>I wandered lonely as a cloud</a:t>
            </a:r>
          </a:p>
          <a:p>
            <a:pPr fontAlgn="base"/>
            <a:r>
              <a:rPr lang="en-US" sz="1400" dirty="0"/>
              <a:t>That floats on high o'er vales and hills,</a:t>
            </a:r>
          </a:p>
          <a:p>
            <a:pPr fontAlgn="base"/>
            <a:r>
              <a:rPr lang="en-US" sz="1400" dirty="0"/>
              <a:t>When all at once I saw a crowd,</a:t>
            </a:r>
          </a:p>
          <a:p>
            <a:pPr fontAlgn="base"/>
            <a:r>
              <a:rPr lang="en-US" sz="1400" dirty="0"/>
              <a:t>A host, of golden daffodils;</a:t>
            </a:r>
          </a:p>
          <a:p>
            <a:pPr fontAlgn="base"/>
            <a:r>
              <a:rPr lang="en-US" sz="1400" dirty="0"/>
              <a:t>Beside the lake, beneath the trees,</a:t>
            </a:r>
          </a:p>
          <a:p>
            <a:pPr fontAlgn="base"/>
            <a:r>
              <a:rPr lang="en-US" sz="1400" dirty="0"/>
              <a:t>Fluttering and dancing in the breeze.</a:t>
            </a:r>
          </a:p>
          <a:p>
            <a:pPr fontAlgn="base"/>
            <a:r>
              <a:rPr lang="en-US" sz="1400" dirty="0"/>
              <a:t> </a:t>
            </a:r>
          </a:p>
          <a:p>
            <a:pPr fontAlgn="base"/>
            <a:r>
              <a:rPr lang="en-US" sz="1400" dirty="0"/>
              <a:t>Continuous as the stars that shine</a:t>
            </a:r>
          </a:p>
          <a:p>
            <a:pPr fontAlgn="base"/>
            <a:r>
              <a:rPr lang="en-US" sz="1400" dirty="0"/>
              <a:t>And twinkle on the milky way,</a:t>
            </a:r>
          </a:p>
          <a:p>
            <a:pPr fontAlgn="base"/>
            <a:r>
              <a:rPr lang="en-US" sz="1400" dirty="0"/>
              <a:t>They stretched in never-ending line</a:t>
            </a:r>
          </a:p>
          <a:p>
            <a:pPr fontAlgn="base"/>
            <a:r>
              <a:rPr lang="en-US" sz="1400" dirty="0"/>
              <a:t>Along the margin of a bay:</a:t>
            </a:r>
          </a:p>
          <a:p>
            <a:pPr fontAlgn="base"/>
            <a:r>
              <a:rPr lang="en-US" sz="1400" dirty="0"/>
              <a:t>Ten thousand saw I at a glance,</a:t>
            </a:r>
          </a:p>
          <a:p>
            <a:pPr fontAlgn="base"/>
            <a:r>
              <a:rPr lang="en-US" sz="1400" dirty="0"/>
              <a:t>Tossing their heads in sprightly dance.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600" y="1447800"/>
            <a:ext cx="3429000" cy="472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1400" dirty="0"/>
              <a:t>The waves beside them danced; but they</a:t>
            </a:r>
          </a:p>
          <a:p>
            <a:pPr fontAlgn="base"/>
            <a:r>
              <a:rPr lang="en-US" sz="1400" dirty="0"/>
              <a:t>Out-did the sparkling waves in glee:</a:t>
            </a:r>
          </a:p>
          <a:p>
            <a:pPr fontAlgn="base"/>
            <a:r>
              <a:rPr lang="en-US" sz="1400" dirty="0"/>
              <a:t>A poet could not but be gay,</a:t>
            </a:r>
          </a:p>
          <a:p>
            <a:pPr fontAlgn="base"/>
            <a:r>
              <a:rPr lang="en-US" sz="1400" dirty="0"/>
              <a:t>In such a jocund company:</a:t>
            </a:r>
          </a:p>
          <a:p>
            <a:pPr fontAlgn="base"/>
            <a:r>
              <a:rPr lang="en-US" sz="1400" dirty="0"/>
              <a:t>I gazed—and gazed—but little thought</a:t>
            </a:r>
          </a:p>
          <a:p>
            <a:pPr fontAlgn="base"/>
            <a:r>
              <a:rPr lang="en-US" sz="1400" dirty="0"/>
              <a:t>What wealth the show to me had brought:</a:t>
            </a:r>
          </a:p>
          <a:p>
            <a:pPr fontAlgn="base"/>
            <a:r>
              <a:rPr lang="en-US" sz="1400" dirty="0"/>
              <a:t> </a:t>
            </a:r>
          </a:p>
          <a:p>
            <a:pPr fontAlgn="base"/>
            <a:r>
              <a:rPr lang="en-US" sz="1400" dirty="0"/>
              <a:t>For oft, when on my couch I lie</a:t>
            </a:r>
          </a:p>
          <a:p>
            <a:pPr fontAlgn="base"/>
            <a:r>
              <a:rPr lang="en-US" sz="1400" dirty="0"/>
              <a:t>In vacant or in pensive mood,</a:t>
            </a:r>
          </a:p>
          <a:p>
            <a:pPr fontAlgn="base"/>
            <a:r>
              <a:rPr lang="en-US" sz="1400" dirty="0"/>
              <a:t>They flash upon that inward eye</a:t>
            </a:r>
          </a:p>
          <a:p>
            <a:pPr fontAlgn="base"/>
            <a:r>
              <a:rPr lang="en-US" sz="1400" dirty="0"/>
              <a:t>Which is the bliss of solitude;</a:t>
            </a:r>
          </a:p>
          <a:p>
            <a:pPr fontAlgn="base"/>
            <a:r>
              <a:rPr lang="en-US" sz="1400" dirty="0"/>
              <a:t>And then my heart with pleasure fills,</a:t>
            </a:r>
          </a:p>
          <a:p>
            <a:pPr fontAlgn="base"/>
            <a:r>
              <a:rPr lang="en-US" sz="1400" dirty="0"/>
              <a:t>And dances with the daffodils.</a:t>
            </a:r>
          </a:p>
        </p:txBody>
      </p:sp>
    </p:spTree>
    <p:extLst>
      <p:ext uri="{BB962C8B-B14F-4D97-AF65-F5344CB8AC3E}">
        <p14:creationId xmlns:p14="http://schemas.microsoft.com/office/powerpoint/2010/main" val="3808633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04800"/>
            <a:ext cx="7315200" cy="58674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smtClean="0"/>
              <a:t>     </a:t>
            </a:r>
            <a:r>
              <a:rPr lang="en-US" sz="1500" dirty="0"/>
              <a:t>True Royalty</a:t>
            </a:r>
          </a:p>
          <a:p>
            <a:pPr algn="ctr"/>
            <a:r>
              <a:rPr lang="en-US" sz="1500" dirty="0"/>
              <a:t>       </a:t>
            </a:r>
            <a:r>
              <a:rPr lang="en-US" sz="1500" dirty="0" smtClean="0"/>
              <a:t> </a:t>
            </a:r>
            <a:r>
              <a:rPr lang="en-US" sz="1500" dirty="0"/>
              <a:t>by Rudyard Kipling      </a:t>
            </a:r>
          </a:p>
          <a:p>
            <a:pPr algn="ctr"/>
            <a:r>
              <a:rPr lang="en-US" sz="1500" dirty="0"/>
              <a:t>There was never a Queen like </a:t>
            </a:r>
            <a:r>
              <a:rPr lang="en-US" sz="1500" dirty="0" err="1"/>
              <a:t>Balkis</a:t>
            </a:r>
            <a:r>
              <a:rPr lang="en-US" sz="1500" dirty="0"/>
              <a:t>,</a:t>
            </a:r>
            <a:br>
              <a:rPr lang="en-US" sz="1500" dirty="0"/>
            </a:br>
            <a:r>
              <a:rPr lang="en-US" sz="1500" dirty="0"/>
              <a:t>From here to the wide world’s end;</a:t>
            </a:r>
            <a:br>
              <a:rPr lang="en-US" sz="1500" dirty="0"/>
            </a:br>
            <a:r>
              <a:rPr lang="en-US" sz="1500" dirty="0"/>
              <a:t>But </a:t>
            </a:r>
            <a:r>
              <a:rPr lang="en-US" sz="1500" dirty="0" err="1"/>
              <a:t>Balkis</a:t>
            </a:r>
            <a:r>
              <a:rPr lang="en-US" sz="1500" dirty="0"/>
              <a:t> talked to a butterfly</a:t>
            </a:r>
            <a:br>
              <a:rPr lang="en-US" sz="1500" dirty="0"/>
            </a:br>
            <a:r>
              <a:rPr lang="en-US" sz="1500" dirty="0"/>
              <a:t>As you would talk to a </a:t>
            </a:r>
            <a:r>
              <a:rPr lang="en-US" sz="1500" dirty="0" smtClean="0"/>
              <a:t>friend</a:t>
            </a:r>
            <a:r>
              <a:rPr lang="en-US" sz="1500" dirty="0"/>
              <a:t>.</a:t>
            </a:r>
            <a:endParaRPr lang="en-US" sz="1500" dirty="0"/>
          </a:p>
          <a:p>
            <a:pPr algn="ctr"/>
            <a:r>
              <a:rPr lang="en-US" sz="1500" dirty="0"/>
              <a:t>There was never a King like Solomon,</a:t>
            </a:r>
            <a:br>
              <a:rPr lang="en-US" sz="1500" dirty="0"/>
            </a:br>
            <a:r>
              <a:rPr lang="en-US" sz="1500" dirty="0"/>
              <a:t>Not since the world began;</a:t>
            </a:r>
            <a:br>
              <a:rPr lang="en-US" sz="1500" dirty="0"/>
            </a:br>
            <a:r>
              <a:rPr lang="en-US" sz="1500" dirty="0"/>
              <a:t>But Solomon talked to a butterfly</a:t>
            </a:r>
            <a:br>
              <a:rPr lang="en-US" sz="1500" dirty="0"/>
            </a:br>
            <a:r>
              <a:rPr lang="en-US" sz="1500" dirty="0"/>
              <a:t>As a man would talk to a man</a:t>
            </a:r>
            <a:r>
              <a:rPr lang="en-US" sz="1500" dirty="0" smtClean="0"/>
              <a:t>.</a:t>
            </a:r>
            <a:endParaRPr lang="en-US" sz="1500" dirty="0"/>
          </a:p>
          <a:p>
            <a:pPr algn="ctr"/>
            <a:r>
              <a:rPr lang="en-US" sz="1500" dirty="0"/>
              <a:t>She was Queen of </a:t>
            </a:r>
            <a:r>
              <a:rPr lang="en-US" sz="1500" dirty="0" err="1"/>
              <a:t>Sabaea</a:t>
            </a:r>
            <a:r>
              <a:rPr lang="en-US" sz="1500" dirty="0"/>
              <a:t>—</a:t>
            </a:r>
            <a:br>
              <a:rPr lang="en-US" sz="1500" dirty="0"/>
            </a:br>
            <a:r>
              <a:rPr lang="en-US" sz="1500" dirty="0"/>
              <a:t>And he was Asia’s Lord—</a:t>
            </a:r>
            <a:br>
              <a:rPr lang="en-US" sz="1500" dirty="0"/>
            </a:br>
            <a:r>
              <a:rPr lang="en-US" sz="1500" dirty="0"/>
              <a:t>But they both of ’</a:t>
            </a:r>
            <a:r>
              <a:rPr lang="en-US" sz="1500" dirty="0" err="1"/>
              <a:t>em</a:t>
            </a:r>
            <a:r>
              <a:rPr lang="en-US" sz="1500" dirty="0"/>
              <a:t> talked to butterflies</a:t>
            </a:r>
            <a:br>
              <a:rPr lang="en-US" sz="1500" dirty="0"/>
            </a:br>
            <a:r>
              <a:rPr lang="en-US" sz="1500" dirty="0"/>
              <a:t>When they took their walks abroad.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528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498</TotalTime>
  <Words>316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PowerPoint Presentation</vt:lpstr>
      <vt:lpstr>Introduction</vt:lpstr>
      <vt:lpstr> Simile  and the example of simile. </vt:lpstr>
      <vt:lpstr>PowerPoint Presentation</vt:lpstr>
      <vt:lpstr>PowerPoint Presentation</vt:lpstr>
      <vt:lpstr>A simile is defined as “a word or phrase that compares something to something else , using the words like or as.”  For example ,as white as milk, black like hair,brave like a lion ,busy like bees, as fast as cheetah, as cold as ice, l  like a stars,like a fish.  So Simile is a powerful tool for making language more interesting, descriptive, and creative. </vt:lpstr>
      <vt:lpstr>A simile is defined as “a word or phrase that compares something to something else , using the words like or as.”  For example ,as white as milk, black like hair,brave like a lion ,busy like bees, as fast as cheetah, as cold as ice, l  like a stars,like a fish.  So Simile is a powerful tool for making language more interesting, descriptive, and creative. </vt:lpstr>
      <vt:lpstr>PowerPoint Presentation</vt:lpstr>
      <vt:lpstr>PowerPoint Presentation</vt:lpstr>
      <vt:lpstr>What  is simile? Write some examples of simile.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</dc:creator>
  <cp:lastModifiedBy>ismail - [2010]</cp:lastModifiedBy>
  <cp:revision>45</cp:revision>
  <dcterms:created xsi:type="dcterms:W3CDTF">2006-08-16T00:00:00Z</dcterms:created>
  <dcterms:modified xsi:type="dcterms:W3CDTF">2024-04-04T06:07:17Z</dcterms:modified>
</cp:coreProperties>
</file>