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2"/>
  </p:notesMasterIdLst>
  <p:sldIdLst>
    <p:sldId id="256" r:id="rId2"/>
    <p:sldId id="270" r:id="rId3"/>
    <p:sldId id="302" r:id="rId4"/>
    <p:sldId id="309" r:id="rId5"/>
    <p:sldId id="272" r:id="rId6"/>
    <p:sldId id="305" r:id="rId7"/>
    <p:sldId id="286" r:id="rId8"/>
    <p:sldId id="287" r:id="rId9"/>
    <p:sldId id="260" r:id="rId10"/>
    <p:sldId id="263" r:id="rId11"/>
    <p:sldId id="307" r:id="rId12"/>
    <p:sldId id="264" r:id="rId13"/>
    <p:sldId id="285" r:id="rId14"/>
    <p:sldId id="289" r:id="rId15"/>
    <p:sldId id="266" r:id="rId16"/>
    <p:sldId id="267" r:id="rId17"/>
    <p:sldId id="308" r:id="rId18"/>
    <p:sldId id="310" r:id="rId19"/>
    <p:sldId id="268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A0000"/>
    <a:srgbClr val="640000"/>
    <a:srgbClr val="500000"/>
    <a:srgbClr val="600000"/>
    <a:srgbClr val="3A0000"/>
    <a:srgbClr val="3A2C00"/>
    <a:srgbClr val="362900"/>
    <a:srgbClr val="000714"/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44F57-1194-4C34-A9E3-715928F2C14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037AD-A99D-4458-8289-81A8FD0C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037AD-A99D-4458-8289-81A8FD0CAE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7513-0928-655F-A05E-83DCBD841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0E1F4-1282-115E-5A87-97294DD4D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B89AA-4258-70B7-E6AA-8FD076E1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D6208-2138-5EEC-7B61-380EE633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2379-C5C3-837C-0EDE-CA67E381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303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520D-E202-D418-671F-C9984BE4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AF7AA-A756-77B5-41C5-571D568C6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B9F83-7DED-0234-6428-DDBC228D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B8CE5-9442-42A1-3A33-24ECC8AD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0DA50-D59F-3074-CE0F-3B57377E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59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32AD1C-CB56-2CA9-4CE5-1061BE797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8DFEB-4A73-CD8C-0A00-AAE24EEFB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68628-2FBA-5067-545D-E07C825A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36E22-FD26-9FC3-6D3F-2A86F886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7411-9B7F-23A3-6675-6321BC8A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8954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65"/>
            </a:avLst>
          </a:prstGeom>
          <a:gradFill>
            <a:gsLst>
              <a:gs pos="2000">
                <a:srgbClr val="FF0000"/>
              </a:gs>
              <a:gs pos="28000">
                <a:srgbClr val="00B050"/>
              </a:gs>
              <a:gs pos="59000">
                <a:srgbClr val="FFFF00"/>
              </a:gs>
              <a:gs pos="100000">
                <a:schemeClr val="accent4"/>
              </a:gs>
              <a:gs pos="84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225287" y="212035"/>
            <a:ext cx="11754678" cy="6440556"/>
          </a:xfrm>
          <a:prstGeom prst="frame">
            <a:avLst>
              <a:gd name="adj1" fmla="val 2062"/>
            </a:avLst>
          </a:prstGeom>
          <a:gradFill>
            <a:gsLst>
              <a:gs pos="2000">
                <a:srgbClr val="00B0F0"/>
              </a:gs>
              <a:gs pos="28000">
                <a:srgbClr val="FF0000"/>
              </a:gs>
              <a:gs pos="59000">
                <a:srgbClr val="FFFF00"/>
              </a:gs>
              <a:gs pos="100000">
                <a:srgbClr val="7030A0"/>
              </a:gs>
              <a:gs pos="84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43" y="0"/>
            <a:ext cx="2362200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45368" y="6626"/>
            <a:ext cx="2362200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9057">
            <a:off x="-316815" y="4991569"/>
            <a:ext cx="2362200" cy="194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33927">
            <a:off x="10145368" y="4991568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511B-1DB0-5440-FA47-70CF6CEF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30FF3-E752-9BF2-0D64-6D371BF74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F170A-BEF1-329E-3AAD-8E4E9BB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D196A-21F8-9989-20B9-CF716F2F4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986D5-ED46-6168-378E-11D75445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618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E6F4-226E-E58A-C593-4CE0DEF38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911A6-D82C-088F-8353-670405C4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B066E-B7E7-2B30-25A1-F9D52ACE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80DE0-A7A5-2D4C-3C01-D2279447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E258-A0B5-FBCE-B3C1-DFFEED8E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4718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39C4-D890-1BC1-B43B-00933586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82D2-B477-F10D-4194-3FF00A9EC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3BC9F-4B10-5AED-0673-50111028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AE73E-72BA-EEE4-DAD2-5955CDF1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76756-4FA9-6450-6797-18455B60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8D200-E81A-A733-5E87-B6B3E319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8430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2B49-6CF3-EA88-23EE-586C6292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7F97B-F11B-F1F3-B555-AD85F71A8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C0333-BA86-9B36-7FCF-5C46812CA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AD9CD-2BA9-B712-B41E-73CBB4B43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00879-0632-EAD4-FF26-F9A46963E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16F05-B5A2-E319-96CD-7E07B88A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27776-98ED-E9E9-06BE-5BA3A9DC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1B232-E834-80CE-1920-3800B139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325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E9D2-3712-6780-11FE-DD5448DB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64997-A670-AD5E-1644-AB04FA74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1CE1A-6327-3F8F-2023-995E2D9C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B4B9E-C3D9-0033-EAFD-E510FFB9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8389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DF737-6723-372A-4C98-8F015568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4AADE-5BE1-1185-9B30-67B4C6D7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9090F-32D1-7ABF-3812-B2241227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447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E3E3-29D5-271A-474C-E1E2FD3F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62D4-E190-E458-04D5-08BD6DF6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BA224-688B-C508-ACBC-6E816619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0D781-82F9-6BA6-8568-20007F8F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27E78-F690-AC55-5C50-71A44FED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77EAC-0FD8-206D-2DD4-8525A87F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4744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6F07-AD4B-BC77-CC98-FB836CBF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12EB7-F065-F1B3-B213-4D147CA42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E5892-36F1-3083-18CC-9DE91DAA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ACC9D-FB20-FC36-B754-EC638646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E2C47-3E71-D2E0-3660-5192B029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BEF71-4E36-BC87-4BB1-E5EF63AD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6765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1DC7C-298B-7C74-B043-39038752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194B6-1FE3-4FBE-44B6-AA8709159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071E7-6048-43E7-7409-524662890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425A-E08E-4599-926F-D2463618B206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6A3DE-2FC8-B6CA-A46C-ACDB73BE2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7AED6-ADF8-96B3-6D30-508852934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CEC8A-A33C-488E-8C79-C4AF73A6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fif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flower with yellow center&#10;&#10;Description automatically generated">
            <a:extLst>
              <a:ext uri="{FF2B5EF4-FFF2-40B4-BE49-F238E27FC236}">
                <a16:creationId xmlns:a16="http://schemas.microsoft.com/office/drawing/2014/main" id="{B4087BE5-2BA8-4944-2E4A-F8BD0037C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35CBC6-BA3F-EAFE-FCB1-F3F0B157EE26}"/>
              </a:ext>
            </a:extLst>
          </p:cNvPr>
          <p:cNvSpPr txBox="1"/>
          <p:nvPr/>
        </p:nvSpPr>
        <p:spPr>
          <a:xfrm>
            <a:off x="644577" y="1036195"/>
            <a:ext cx="81524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1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ful swirl&#10;&#10;Description automatically generated">
            <a:extLst>
              <a:ext uri="{FF2B5EF4-FFF2-40B4-BE49-F238E27FC236}">
                <a16:creationId xmlns:a16="http://schemas.microsoft.com/office/drawing/2014/main" id="{307799FB-EEC3-D88A-630A-67B396008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1"/>
            <a:ext cx="12192000" cy="6851169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6073925-347B-F46B-BDF3-9D103F3775BD}"/>
              </a:ext>
            </a:extLst>
          </p:cNvPr>
          <p:cNvSpPr txBox="1"/>
          <p:nvPr/>
        </p:nvSpPr>
        <p:spPr>
          <a:xfrm>
            <a:off x="284097" y="384325"/>
            <a:ext cx="6611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A51C1D5-36EF-CE6B-CB14-1FB93D251BEF}"/>
              </a:ext>
            </a:extLst>
          </p:cNvPr>
          <p:cNvSpPr txBox="1"/>
          <p:nvPr/>
        </p:nvSpPr>
        <p:spPr>
          <a:xfrm>
            <a:off x="4817350" y="1238766"/>
            <a:ext cx="2338466" cy="70788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u="sn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endParaRPr lang="en-US" sz="4000" u="sng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D4238D4F-D653-010E-9194-7F7D92B87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7" y="2508679"/>
            <a:ext cx="11287592" cy="518160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A30A142B-FA0E-F32B-A015-697A038FC9CF}"/>
              </a:ext>
            </a:extLst>
          </p:cNvPr>
          <p:cNvSpPr txBox="1"/>
          <p:nvPr/>
        </p:nvSpPr>
        <p:spPr>
          <a:xfrm>
            <a:off x="164382" y="3582275"/>
            <a:ext cx="1738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A31C667-C8EA-D132-8B00-F3DFD698D3A1}"/>
              </a:ext>
            </a:extLst>
          </p:cNvPr>
          <p:cNvSpPr/>
          <p:nvPr/>
        </p:nvSpPr>
        <p:spPr>
          <a:xfrm>
            <a:off x="1329476" y="3675465"/>
            <a:ext cx="929390" cy="849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43677DC4-5553-708B-D269-5458E568F360}"/>
              </a:ext>
            </a:extLst>
          </p:cNvPr>
          <p:cNvSpPr txBox="1"/>
          <p:nvPr/>
        </p:nvSpPr>
        <p:spPr>
          <a:xfrm>
            <a:off x="2443397" y="3482186"/>
            <a:ext cx="9353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D51E63E-BDA1-F539-94D5-8311146E8DB0}"/>
              </a:ext>
            </a:extLst>
          </p:cNvPr>
          <p:cNvSpPr/>
          <p:nvPr/>
        </p:nvSpPr>
        <p:spPr>
          <a:xfrm rot="10800000">
            <a:off x="2575368" y="3521127"/>
            <a:ext cx="1286360" cy="1257946"/>
          </a:xfrm>
          <a:custGeom>
            <a:avLst/>
            <a:gdLst>
              <a:gd name="connsiteX0" fmla="*/ 353223 w 1286360"/>
              <a:gd name="connsiteY0" fmla="*/ 1127544 h 1257946"/>
              <a:gd name="connsiteX1" fmla="*/ 353223 w 1286360"/>
              <a:gd name="connsiteY1" fmla="*/ 1127542 h 1257946"/>
              <a:gd name="connsiteX2" fmla="*/ 188331 w 1286360"/>
              <a:gd name="connsiteY2" fmla="*/ 650555 h 1257946"/>
              <a:gd name="connsiteX3" fmla="*/ 353223 w 1286360"/>
              <a:gd name="connsiteY3" fmla="*/ 173568 h 1257946"/>
              <a:gd name="connsiteX4" fmla="*/ 23440 w 1286360"/>
              <a:gd name="connsiteY4" fmla="*/ 650556 h 1257946"/>
              <a:gd name="connsiteX5" fmla="*/ 353223 w 1286360"/>
              <a:gd name="connsiteY5" fmla="*/ 1127544 h 1257946"/>
              <a:gd name="connsiteX6" fmla="*/ 643180 w 1286360"/>
              <a:gd name="connsiteY6" fmla="*/ 1257946 h 1257946"/>
              <a:gd name="connsiteX7" fmla="*/ 0 w 1286360"/>
              <a:gd name="connsiteY7" fmla="*/ 628973 h 1257946"/>
              <a:gd name="connsiteX8" fmla="*/ 643180 w 1286360"/>
              <a:gd name="connsiteY8" fmla="*/ 0 h 1257946"/>
              <a:gd name="connsiteX9" fmla="*/ 1286360 w 1286360"/>
              <a:gd name="connsiteY9" fmla="*/ 628973 h 1257946"/>
              <a:gd name="connsiteX10" fmla="*/ 643180 w 1286360"/>
              <a:gd name="connsiteY10" fmla="*/ 1257946 h 12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6360" h="1257946">
                <a:moveTo>
                  <a:pt x="353223" y="1127544"/>
                </a:moveTo>
                <a:lnTo>
                  <a:pt x="353223" y="1127542"/>
                </a:lnTo>
                <a:cubicBezTo>
                  <a:pt x="249421" y="1014941"/>
                  <a:pt x="188331" y="838224"/>
                  <a:pt x="188331" y="650555"/>
                </a:cubicBezTo>
                <a:cubicBezTo>
                  <a:pt x="188331" y="462886"/>
                  <a:pt x="249421" y="286169"/>
                  <a:pt x="353223" y="173568"/>
                </a:cubicBezTo>
                <a:cubicBezTo>
                  <a:pt x="171089" y="173568"/>
                  <a:pt x="23440" y="387123"/>
                  <a:pt x="23440" y="650556"/>
                </a:cubicBezTo>
                <a:cubicBezTo>
                  <a:pt x="23440" y="913989"/>
                  <a:pt x="171089" y="1127544"/>
                  <a:pt x="353223" y="1127544"/>
                </a:cubicBezTo>
                <a:close/>
                <a:moveTo>
                  <a:pt x="643180" y="1257946"/>
                </a:moveTo>
                <a:cubicBezTo>
                  <a:pt x="287961" y="1257946"/>
                  <a:pt x="0" y="976345"/>
                  <a:pt x="0" y="628973"/>
                </a:cubicBezTo>
                <a:cubicBezTo>
                  <a:pt x="0" y="281601"/>
                  <a:pt x="287961" y="0"/>
                  <a:pt x="643180" y="0"/>
                </a:cubicBezTo>
                <a:cubicBezTo>
                  <a:pt x="998399" y="0"/>
                  <a:pt x="1286360" y="281601"/>
                  <a:pt x="1286360" y="628973"/>
                </a:cubicBezTo>
                <a:cubicBezTo>
                  <a:pt x="1286360" y="976345"/>
                  <a:pt x="998399" y="1257946"/>
                  <a:pt x="643180" y="125794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2BD388-17D9-488A-6E8F-C9FA8BB53422}"/>
              </a:ext>
            </a:extLst>
          </p:cNvPr>
          <p:cNvSpPr/>
          <p:nvPr/>
        </p:nvSpPr>
        <p:spPr>
          <a:xfrm rot="10800000">
            <a:off x="4949440" y="3486638"/>
            <a:ext cx="1321963" cy="1257946"/>
          </a:xfrm>
          <a:custGeom>
            <a:avLst/>
            <a:gdLst>
              <a:gd name="connsiteX0" fmla="*/ 229075 w 1321963"/>
              <a:gd name="connsiteY0" fmla="*/ 1077830 h 1257946"/>
              <a:gd name="connsiteX1" fmla="*/ 190561 w 1321963"/>
              <a:gd name="connsiteY1" fmla="*/ 1052390 h 1257946"/>
              <a:gd name="connsiteX2" fmla="*/ 0 w 1321963"/>
              <a:gd name="connsiteY2" fmla="*/ 616223 h 1257946"/>
              <a:gd name="connsiteX3" fmla="*/ 263980 w 1321963"/>
              <a:gd name="connsiteY3" fmla="*/ 131560 h 1257946"/>
              <a:gd name="connsiteX4" fmla="*/ 311508 w 1321963"/>
              <a:gd name="connsiteY4" fmla="*/ 113605 h 1257946"/>
              <a:gd name="connsiteX5" fmla="*/ 223986 w 1321963"/>
              <a:gd name="connsiteY5" fmla="*/ 184222 h 1257946"/>
              <a:gd name="connsiteX6" fmla="*/ 35603 w 1321963"/>
              <a:gd name="connsiteY6" fmla="*/ 628973 h 1257946"/>
              <a:gd name="connsiteX7" fmla="*/ 223986 w 1321963"/>
              <a:gd name="connsiteY7" fmla="*/ 1073724 h 1257946"/>
              <a:gd name="connsiteX8" fmla="*/ 678783 w 1321963"/>
              <a:gd name="connsiteY8" fmla="*/ 1257946 h 1257946"/>
              <a:gd name="connsiteX9" fmla="*/ 319174 w 1321963"/>
              <a:gd name="connsiteY9" fmla="*/ 1150527 h 1257946"/>
              <a:gd name="connsiteX10" fmla="*/ 229075 w 1321963"/>
              <a:gd name="connsiteY10" fmla="*/ 1077830 h 1257946"/>
              <a:gd name="connsiteX11" fmla="*/ 263979 w 1321963"/>
              <a:gd name="connsiteY11" fmla="*/ 1100886 h 1257946"/>
              <a:gd name="connsiteX12" fmla="*/ 432218 w 1321963"/>
              <a:gd name="connsiteY12" fmla="*/ 1142222 h 1257946"/>
              <a:gd name="connsiteX13" fmla="*/ 216109 w 1321963"/>
              <a:gd name="connsiteY13" fmla="*/ 616223 h 1257946"/>
              <a:gd name="connsiteX14" fmla="*/ 432218 w 1321963"/>
              <a:gd name="connsiteY14" fmla="*/ 90224 h 1257946"/>
              <a:gd name="connsiteX15" fmla="*/ 345111 w 1321963"/>
              <a:gd name="connsiteY15" fmla="*/ 100911 h 1257946"/>
              <a:gd name="connsiteX16" fmla="*/ 311508 w 1321963"/>
              <a:gd name="connsiteY16" fmla="*/ 113605 h 1257946"/>
              <a:gd name="connsiteX17" fmla="*/ 319175 w 1321963"/>
              <a:gd name="connsiteY17" fmla="*/ 107419 h 1257946"/>
              <a:gd name="connsiteX18" fmla="*/ 678783 w 1321963"/>
              <a:gd name="connsiteY18" fmla="*/ 0 h 1257946"/>
              <a:gd name="connsiteX19" fmla="*/ 1321963 w 1321963"/>
              <a:gd name="connsiteY19" fmla="*/ 628973 h 1257946"/>
              <a:gd name="connsiteX20" fmla="*/ 678783 w 1321963"/>
              <a:gd name="connsiteY20" fmla="*/ 1257946 h 12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21963" h="1257946">
                <a:moveTo>
                  <a:pt x="229075" y="1077830"/>
                </a:moveTo>
                <a:lnTo>
                  <a:pt x="190561" y="1052390"/>
                </a:lnTo>
                <a:cubicBezTo>
                  <a:pt x="75590" y="957864"/>
                  <a:pt x="0" y="797786"/>
                  <a:pt x="0" y="616223"/>
                </a:cubicBezTo>
                <a:cubicBezTo>
                  <a:pt x="0" y="398348"/>
                  <a:pt x="108850" y="211411"/>
                  <a:pt x="263980" y="131560"/>
                </a:cubicBezTo>
                <a:lnTo>
                  <a:pt x="311508" y="113605"/>
                </a:lnTo>
                <a:lnTo>
                  <a:pt x="223986" y="184222"/>
                </a:lnTo>
                <a:cubicBezTo>
                  <a:pt x="107593" y="298044"/>
                  <a:pt x="35603" y="455287"/>
                  <a:pt x="35603" y="628973"/>
                </a:cubicBezTo>
                <a:cubicBezTo>
                  <a:pt x="35603" y="802659"/>
                  <a:pt x="107593" y="959902"/>
                  <a:pt x="223986" y="1073724"/>
                </a:cubicBezTo>
                <a:close/>
                <a:moveTo>
                  <a:pt x="678783" y="1257946"/>
                </a:moveTo>
                <a:cubicBezTo>
                  <a:pt x="545576" y="1257946"/>
                  <a:pt x="421827" y="1218346"/>
                  <a:pt x="319174" y="1150527"/>
                </a:cubicBezTo>
                <a:lnTo>
                  <a:pt x="229075" y="1077830"/>
                </a:lnTo>
                <a:lnTo>
                  <a:pt x="263979" y="1100886"/>
                </a:lnTo>
                <a:cubicBezTo>
                  <a:pt x="315689" y="1127503"/>
                  <a:pt x="372541" y="1142222"/>
                  <a:pt x="432218" y="1142222"/>
                </a:cubicBezTo>
                <a:cubicBezTo>
                  <a:pt x="296174" y="1018051"/>
                  <a:pt x="216109" y="823176"/>
                  <a:pt x="216109" y="616223"/>
                </a:cubicBezTo>
                <a:cubicBezTo>
                  <a:pt x="216109" y="409271"/>
                  <a:pt x="296174" y="214396"/>
                  <a:pt x="432218" y="90224"/>
                </a:cubicBezTo>
                <a:cubicBezTo>
                  <a:pt x="402380" y="90224"/>
                  <a:pt x="373248" y="93904"/>
                  <a:pt x="345111" y="100911"/>
                </a:cubicBezTo>
                <a:lnTo>
                  <a:pt x="311508" y="113605"/>
                </a:lnTo>
                <a:lnTo>
                  <a:pt x="319175" y="107419"/>
                </a:lnTo>
                <a:cubicBezTo>
                  <a:pt x="421827" y="39600"/>
                  <a:pt x="545576" y="0"/>
                  <a:pt x="678783" y="0"/>
                </a:cubicBezTo>
                <a:cubicBezTo>
                  <a:pt x="1034002" y="0"/>
                  <a:pt x="1321963" y="281601"/>
                  <a:pt x="1321963" y="628973"/>
                </a:cubicBezTo>
                <a:cubicBezTo>
                  <a:pt x="1321963" y="976345"/>
                  <a:pt x="1034002" y="1257946"/>
                  <a:pt x="678783" y="125794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CECAF67-7F29-4DDE-9C97-85CFF0E2D675}"/>
              </a:ext>
            </a:extLst>
          </p:cNvPr>
          <p:cNvSpPr/>
          <p:nvPr/>
        </p:nvSpPr>
        <p:spPr>
          <a:xfrm rot="10800000">
            <a:off x="7323363" y="3529368"/>
            <a:ext cx="1286360" cy="1257946"/>
          </a:xfrm>
          <a:custGeom>
            <a:avLst/>
            <a:gdLst>
              <a:gd name="connsiteX0" fmla="*/ 909 w 1286360"/>
              <a:gd name="connsiteY0" fmla="*/ 620154 h 1257946"/>
              <a:gd name="connsiteX1" fmla="*/ 1 w 1286360"/>
              <a:gd name="connsiteY1" fmla="*/ 609190 h 1257946"/>
              <a:gd name="connsiteX2" fmla="*/ 190562 w 1286360"/>
              <a:gd name="connsiteY2" fmla="*/ 173024 h 1257946"/>
              <a:gd name="connsiteX3" fmla="*/ 255090 w 1286360"/>
              <a:gd name="connsiteY3" fmla="*/ 130399 h 1257946"/>
              <a:gd name="connsiteX4" fmla="*/ 188383 w 1286360"/>
              <a:gd name="connsiteY4" fmla="*/ 184222 h 1257946"/>
              <a:gd name="connsiteX5" fmla="*/ 13067 w 1286360"/>
              <a:gd name="connsiteY5" fmla="*/ 502213 h 1257946"/>
              <a:gd name="connsiteX6" fmla="*/ 8347 w 1286360"/>
              <a:gd name="connsiteY6" fmla="*/ 709947 h 1257946"/>
              <a:gd name="connsiteX7" fmla="*/ 0 w 1286360"/>
              <a:gd name="connsiteY7" fmla="*/ 628973 h 1257946"/>
              <a:gd name="connsiteX8" fmla="*/ 909 w 1286360"/>
              <a:gd name="connsiteY8" fmla="*/ 620154 h 1257946"/>
              <a:gd name="connsiteX9" fmla="*/ 8961 w 1286360"/>
              <a:gd name="connsiteY9" fmla="*/ 715897 h 1257946"/>
              <a:gd name="connsiteX10" fmla="*/ 8782 w 1286360"/>
              <a:gd name="connsiteY10" fmla="*/ 715197 h 1257946"/>
              <a:gd name="connsiteX11" fmla="*/ 8347 w 1286360"/>
              <a:gd name="connsiteY11" fmla="*/ 709947 h 1257946"/>
              <a:gd name="connsiteX12" fmla="*/ 643180 w 1286360"/>
              <a:gd name="connsiteY12" fmla="*/ 1257946 h 1257946"/>
              <a:gd name="connsiteX13" fmla="*/ 13067 w 1286360"/>
              <a:gd name="connsiteY13" fmla="*/ 755733 h 1257946"/>
              <a:gd name="connsiteX14" fmla="*/ 8961 w 1286360"/>
              <a:gd name="connsiteY14" fmla="*/ 715897 h 1257946"/>
              <a:gd name="connsiteX15" fmla="*/ 33967 w 1286360"/>
              <a:gd name="connsiteY15" fmla="*/ 813933 h 1257946"/>
              <a:gd name="connsiteX16" fmla="*/ 432219 w 1286360"/>
              <a:gd name="connsiteY16" fmla="*/ 1135189 h 1257946"/>
              <a:gd name="connsiteX17" fmla="*/ 269826 w 1286360"/>
              <a:gd name="connsiteY17" fmla="*/ 609190 h 1257946"/>
              <a:gd name="connsiteX18" fmla="*/ 432219 w 1286360"/>
              <a:gd name="connsiteY18" fmla="*/ 83191 h 1257946"/>
              <a:gd name="connsiteX19" fmla="*/ 263980 w 1286360"/>
              <a:gd name="connsiteY19" fmla="*/ 124527 h 1257946"/>
              <a:gd name="connsiteX20" fmla="*/ 255090 w 1286360"/>
              <a:gd name="connsiteY20" fmla="*/ 130399 h 1257946"/>
              <a:gd name="connsiteX21" fmla="*/ 283572 w 1286360"/>
              <a:gd name="connsiteY21" fmla="*/ 107419 h 1257946"/>
              <a:gd name="connsiteX22" fmla="*/ 643180 w 1286360"/>
              <a:gd name="connsiteY22" fmla="*/ 0 h 1257946"/>
              <a:gd name="connsiteX23" fmla="*/ 1286360 w 1286360"/>
              <a:gd name="connsiteY23" fmla="*/ 628973 h 1257946"/>
              <a:gd name="connsiteX24" fmla="*/ 643180 w 1286360"/>
              <a:gd name="connsiteY24" fmla="*/ 1257946 h 12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86360" h="1257946">
                <a:moveTo>
                  <a:pt x="909" y="620154"/>
                </a:moveTo>
                <a:lnTo>
                  <a:pt x="1" y="609190"/>
                </a:lnTo>
                <a:cubicBezTo>
                  <a:pt x="1" y="427627"/>
                  <a:pt x="75591" y="267550"/>
                  <a:pt x="190562" y="173024"/>
                </a:cubicBezTo>
                <a:lnTo>
                  <a:pt x="255090" y="130399"/>
                </a:lnTo>
                <a:lnTo>
                  <a:pt x="188383" y="184222"/>
                </a:lnTo>
                <a:cubicBezTo>
                  <a:pt x="101088" y="269589"/>
                  <a:pt x="38770" y="379379"/>
                  <a:pt x="13067" y="502213"/>
                </a:cubicBezTo>
                <a:close/>
                <a:moveTo>
                  <a:pt x="8347" y="709947"/>
                </a:moveTo>
                <a:lnTo>
                  <a:pt x="0" y="628973"/>
                </a:lnTo>
                <a:lnTo>
                  <a:pt x="909" y="620154"/>
                </a:lnTo>
                <a:close/>
                <a:moveTo>
                  <a:pt x="8961" y="715897"/>
                </a:moveTo>
                <a:lnTo>
                  <a:pt x="8782" y="715197"/>
                </a:lnTo>
                <a:lnTo>
                  <a:pt x="8347" y="709947"/>
                </a:lnTo>
                <a:close/>
                <a:moveTo>
                  <a:pt x="643180" y="1257946"/>
                </a:moveTo>
                <a:cubicBezTo>
                  <a:pt x="332363" y="1257946"/>
                  <a:pt x="73041" y="1042345"/>
                  <a:pt x="13067" y="755733"/>
                </a:cubicBezTo>
                <a:lnTo>
                  <a:pt x="8961" y="715897"/>
                </a:lnTo>
                <a:lnTo>
                  <a:pt x="33967" y="813933"/>
                </a:lnTo>
                <a:cubicBezTo>
                  <a:pt x="99581" y="1002721"/>
                  <a:pt x="253189" y="1135189"/>
                  <a:pt x="432219" y="1135189"/>
                </a:cubicBezTo>
                <a:cubicBezTo>
                  <a:pt x="327530" y="989576"/>
                  <a:pt x="269826" y="802671"/>
                  <a:pt x="269826" y="609190"/>
                </a:cubicBezTo>
                <a:cubicBezTo>
                  <a:pt x="269826" y="415709"/>
                  <a:pt x="327530" y="228804"/>
                  <a:pt x="432219" y="83191"/>
                </a:cubicBezTo>
                <a:cubicBezTo>
                  <a:pt x="372542" y="83191"/>
                  <a:pt x="315690" y="97910"/>
                  <a:pt x="263980" y="124527"/>
                </a:cubicBezTo>
                <a:lnTo>
                  <a:pt x="255090" y="130399"/>
                </a:lnTo>
                <a:lnTo>
                  <a:pt x="283572" y="107419"/>
                </a:lnTo>
                <a:cubicBezTo>
                  <a:pt x="386224" y="39600"/>
                  <a:pt x="509973" y="0"/>
                  <a:pt x="643180" y="0"/>
                </a:cubicBezTo>
                <a:cubicBezTo>
                  <a:pt x="998399" y="0"/>
                  <a:pt x="1286360" y="281601"/>
                  <a:pt x="1286360" y="628973"/>
                </a:cubicBezTo>
                <a:cubicBezTo>
                  <a:pt x="1286360" y="976345"/>
                  <a:pt x="998399" y="1257946"/>
                  <a:pt x="643180" y="125794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46E49088-7633-0744-B4A0-299F8C446A4E}"/>
              </a:ext>
            </a:extLst>
          </p:cNvPr>
          <p:cNvSpPr txBox="1"/>
          <p:nvPr/>
        </p:nvSpPr>
        <p:spPr>
          <a:xfrm>
            <a:off x="284096" y="5510958"/>
            <a:ext cx="10499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 descr="A black and white circle with a half moon&#10;&#10;Description automatically generated">
            <a:extLst>
              <a:ext uri="{FF2B5EF4-FFF2-40B4-BE49-F238E27FC236}">
                <a16:creationId xmlns:a16="http://schemas.microsoft.com/office/drawing/2014/main" id="{30EFA543-EE25-3028-0279-6B7AB2EEE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01" y="3384030"/>
            <a:ext cx="1470890" cy="14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330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12" grpId="0" animBg="1"/>
      <p:bldP spid="14" grpId="0" animBg="1"/>
      <p:bldP spid="15" grpId="0" animBg="1"/>
      <p:bldP spid="16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AAC9E742-9D51-B807-A8E6-ED87889A8AD5}"/>
              </a:ext>
            </a:extLst>
          </p:cNvPr>
          <p:cNvSpPr/>
          <p:nvPr/>
        </p:nvSpPr>
        <p:spPr>
          <a:xfrm>
            <a:off x="5109371" y="1432960"/>
            <a:ext cx="1286359" cy="1257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901BF9-CE98-A413-833B-60B19252BF7D}"/>
              </a:ext>
            </a:extLst>
          </p:cNvPr>
          <p:cNvSpPr/>
          <p:nvPr/>
        </p:nvSpPr>
        <p:spPr>
          <a:xfrm>
            <a:off x="3212025" y="1809077"/>
            <a:ext cx="1286359" cy="1257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45DA43-3200-EE84-0605-E32FA93BE5BA}"/>
              </a:ext>
            </a:extLst>
          </p:cNvPr>
          <p:cNvSpPr/>
          <p:nvPr/>
        </p:nvSpPr>
        <p:spPr>
          <a:xfrm>
            <a:off x="7166228" y="4885242"/>
            <a:ext cx="1286359" cy="12579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C1942B-A586-0AD0-4A77-F1B8E39D11DD}"/>
              </a:ext>
            </a:extLst>
          </p:cNvPr>
          <p:cNvSpPr/>
          <p:nvPr/>
        </p:nvSpPr>
        <p:spPr>
          <a:xfrm>
            <a:off x="2044888" y="3369584"/>
            <a:ext cx="1286359" cy="1257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A54D6-AC84-961F-FDA9-4A84AD1F4459}"/>
              </a:ext>
            </a:extLst>
          </p:cNvPr>
          <p:cNvSpPr/>
          <p:nvPr/>
        </p:nvSpPr>
        <p:spPr>
          <a:xfrm>
            <a:off x="5067789" y="5598184"/>
            <a:ext cx="1286359" cy="12579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25FA5A-A2AA-AA65-A43C-A39259F51FFC}"/>
              </a:ext>
            </a:extLst>
          </p:cNvPr>
          <p:cNvSpPr/>
          <p:nvPr/>
        </p:nvSpPr>
        <p:spPr>
          <a:xfrm>
            <a:off x="3063942" y="4741408"/>
            <a:ext cx="1286359" cy="12579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lanet earth from space&#10;&#10;Description automatically generated">
            <a:extLst>
              <a:ext uri="{FF2B5EF4-FFF2-40B4-BE49-F238E27FC236}">
                <a16:creationId xmlns:a16="http://schemas.microsoft.com/office/drawing/2014/main" id="{2BD9D819-28CD-3855-D39F-17040D449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63" y="3372913"/>
            <a:ext cx="1286358" cy="1269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 descr="A large orange circle with flames&#10;&#10;Description automatically generated with medium confidence">
            <a:extLst>
              <a:ext uri="{FF2B5EF4-FFF2-40B4-BE49-F238E27FC236}">
                <a16:creationId xmlns:a16="http://schemas.microsoft.com/office/drawing/2014/main" id="{367CDDFE-851D-827D-0CE5-3195CA3D6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90" y="16860"/>
            <a:ext cx="1753703" cy="1337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0916AE1-1A1F-CC85-1E5A-A67A8C9F30BA}"/>
              </a:ext>
            </a:extLst>
          </p:cNvPr>
          <p:cNvSpPr/>
          <p:nvPr/>
        </p:nvSpPr>
        <p:spPr>
          <a:xfrm>
            <a:off x="7313534" y="1976184"/>
            <a:ext cx="1286359" cy="125794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oon 32">
            <a:extLst>
              <a:ext uri="{FF2B5EF4-FFF2-40B4-BE49-F238E27FC236}">
                <a16:creationId xmlns:a16="http://schemas.microsoft.com/office/drawing/2014/main" id="{C2F8A5C8-B48D-FD46-3AE6-7F48A4842B77}"/>
              </a:ext>
            </a:extLst>
          </p:cNvPr>
          <p:cNvSpPr/>
          <p:nvPr/>
        </p:nvSpPr>
        <p:spPr>
          <a:xfrm rot="10800000">
            <a:off x="7987582" y="1974587"/>
            <a:ext cx="612311" cy="1214849"/>
          </a:xfrm>
          <a:prstGeom prst="moon">
            <a:avLst>
              <a:gd name="adj" fmla="val 4446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oon 33">
            <a:extLst>
              <a:ext uri="{FF2B5EF4-FFF2-40B4-BE49-F238E27FC236}">
                <a16:creationId xmlns:a16="http://schemas.microsoft.com/office/drawing/2014/main" id="{41C8884E-0DC8-0021-FCE3-458E53BBA241}"/>
              </a:ext>
            </a:extLst>
          </p:cNvPr>
          <p:cNvSpPr/>
          <p:nvPr/>
        </p:nvSpPr>
        <p:spPr>
          <a:xfrm rot="10800000">
            <a:off x="8480284" y="3468860"/>
            <a:ext cx="692317" cy="1214849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CCC4CC-3688-DE0B-B89D-F4926AC85195}"/>
              </a:ext>
            </a:extLst>
          </p:cNvPr>
          <p:cNvSpPr/>
          <p:nvPr/>
        </p:nvSpPr>
        <p:spPr>
          <a:xfrm>
            <a:off x="7867973" y="3447415"/>
            <a:ext cx="1286358" cy="1214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oon 37">
            <a:extLst>
              <a:ext uri="{FF2B5EF4-FFF2-40B4-BE49-F238E27FC236}">
                <a16:creationId xmlns:a16="http://schemas.microsoft.com/office/drawing/2014/main" id="{A6224C44-8BA1-1BA3-7BBD-4C36E9D2EB6B}"/>
              </a:ext>
            </a:extLst>
          </p:cNvPr>
          <p:cNvSpPr/>
          <p:nvPr/>
        </p:nvSpPr>
        <p:spPr>
          <a:xfrm>
            <a:off x="7177939" y="4916382"/>
            <a:ext cx="612311" cy="1214849"/>
          </a:xfrm>
          <a:prstGeom prst="moon">
            <a:avLst>
              <a:gd name="adj" fmla="val 444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oon 38">
            <a:extLst>
              <a:ext uri="{FF2B5EF4-FFF2-40B4-BE49-F238E27FC236}">
                <a16:creationId xmlns:a16="http://schemas.microsoft.com/office/drawing/2014/main" id="{E4C8F6D2-FA59-0B66-53AD-71D8C0760201}"/>
              </a:ext>
            </a:extLst>
          </p:cNvPr>
          <p:cNvSpPr/>
          <p:nvPr/>
        </p:nvSpPr>
        <p:spPr>
          <a:xfrm rot="10986800">
            <a:off x="3813969" y="4768773"/>
            <a:ext cx="612311" cy="1214849"/>
          </a:xfrm>
          <a:prstGeom prst="moon">
            <a:avLst>
              <a:gd name="adj" fmla="val 444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oon 39">
            <a:extLst>
              <a:ext uri="{FF2B5EF4-FFF2-40B4-BE49-F238E27FC236}">
                <a16:creationId xmlns:a16="http://schemas.microsoft.com/office/drawing/2014/main" id="{C1152565-9950-85F2-8898-61F2C8ABD8AC}"/>
              </a:ext>
            </a:extLst>
          </p:cNvPr>
          <p:cNvSpPr/>
          <p:nvPr/>
        </p:nvSpPr>
        <p:spPr>
          <a:xfrm>
            <a:off x="1988479" y="3391132"/>
            <a:ext cx="692317" cy="1214849"/>
          </a:xfrm>
          <a:prstGeom prst="moon">
            <a:avLst>
              <a:gd name="adj" fmla="val 87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oon 40">
            <a:extLst>
              <a:ext uri="{FF2B5EF4-FFF2-40B4-BE49-F238E27FC236}">
                <a16:creationId xmlns:a16="http://schemas.microsoft.com/office/drawing/2014/main" id="{50C68851-46A6-F1C1-2EAE-C8468FABA649}"/>
              </a:ext>
            </a:extLst>
          </p:cNvPr>
          <p:cNvSpPr/>
          <p:nvPr/>
        </p:nvSpPr>
        <p:spPr>
          <a:xfrm>
            <a:off x="3212913" y="1845615"/>
            <a:ext cx="612311" cy="1214849"/>
          </a:xfrm>
          <a:prstGeom prst="moon">
            <a:avLst>
              <a:gd name="adj" fmla="val 4446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7DE5478-1398-2C03-705D-F8A80FCC6817}"/>
              </a:ext>
            </a:extLst>
          </p:cNvPr>
          <p:cNvSpPr txBox="1"/>
          <p:nvPr/>
        </p:nvSpPr>
        <p:spPr>
          <a:xfrm>
            <a:off x="7492079" y="1385254"/>
            <a:ext cx="397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E1D5A6-38EA-3900-C9DC-80118D669089}"/>
              </a:ext>
            </a:extLst>
          </p:cNvPr>
          <p:cNvSpPr txBox="1"/>
          <p:nvPr/>
        </p:nvSpPr>
        <p:spPr>
          <a:xfrm>
            <a:off x="6581615" y="3756583"/>
            <a:ext cx="1286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চতুর্থাংশ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BCAAF7-FF2F-02CA-AC4B-1E26E702E501}"/>
              </a:ext>
            </a:extLst>
          </p:cNvPr>
          <p:cNvSpPr txBox="1"/>
          <p:nvPr/>
        </p:nvSpPr>
        <p:spPr>
          <a:xfrm>
            <a:off x="3316955" y="3822888"/>
            <a:ext cx="170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চতুর্থাংশ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39C23B-2028-6215-78D8-974FF8AFF42B}"/>
              </a:ext>
            </a:extLst>
          </p:cNvPr>
          <p:cNvSpPr txBox="1"/>
          <p:nvPr/>
        </p:nvSpPr>
        <p:spPr>
          <a:xfrm>
            <a:off x="164471" y="52345"/>
            <a:ext cx="3690734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3802FE-FB0C-DFB1-F006-F9B19DEAF8FE}"/>
              </a:ext>
            </a:extLst>
          </p:cNvPr>
          <p:cNvSpPr txBox="1"/>
          <p:nvPr/>
        </p:nvSpPr>
        <p:spPr>
          <a:xfrm>
            <a:off x="534571" y="947188"/>
            <a:ext cx="365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21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9" grpId="0"/>
      <p:bldP spid="50" grpId="0"/>
      <p:bldP spid="52" grpId="0"/>
      <p:bldP spid="5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rectangles&#10;&#10;Description automatically generated">
            <a:extLst>
              <a:ext uri="{FF2B5EF4-FFF2-40B4-BE49-F238E27FC236}">
                <a16:creationId xmlns:a16="http://schemas.microsoft.com/office/drawing/2014/main" id="{4941402B-422E-30E6-2085-DC00FC710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38"/>
            <a:ext cx="12192000" cy="6858000"/>
          </a:xfrm>
          <a:prstGeom prst="rect">
            <a:avLst/>
          </a:prstGeom>
        </p:spPr>
      </p:pic>
      <p:pic>
        <p:nvPicPr>
          <p:cNvPr id="2" name="table">
            <a:extLst>
              <a:ext uri="{FF2B5EF4-FFF2-40B4-BE49-F238E27FC236}">
                <a16:creationId xmlns:a16="http://schemas.microsoft.com/office/drawing/2014/main" id="{B5FF5739-9FA7-558C-3454-A8A4FEA0D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27" y="3286422"/>
            <a:ext cx="11287592" cy="518160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A30A142B-FA0E-F32B-A015-697A038FC9CF}"/>
              </a:ext>
            </a:extLst>
          </p:cNvPr>
          <p:cNvSpPr txBox="1"/>
          <p:nvPr/>
        </p:nvSpPr>
        <p:spPr>
          <a:xfrm>
            <a:off x="164382" y="4225108"/>
            <a:ext cx="1738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A31C667-C8EA-D132-8B00-F3DFD698D3A1}"/>
              </a:ext>
            </a:extLst>
          </p:cNvPr>
          <p:cNvSpPr/>
          <p:nvPr/>
        </p:nvSpPr>
        <p:spPr>
          <a:xfrm>
            <a:off x="1329476" y="4453208"/>
            <a:ext cx="929390" cy="849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43677DC4-5553-708B-D269-5458E568F360}"/>
              </a:ext>
            </a:extLst>
          </p:cNvPr>
          <p:cNvSpPr txBox="1"/>
          <p:nvPr/>
        </p:nvSpPr>
        <p:spPr>
          <a:xfrm>
            <a:off x="3123464" y="4259929"/>
            <a:ext cx="6175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D51E63E-BDA1-F539-94D5-8311146E8DB0}"/>
              </a:ext>
            </a:extLst>
          </p:cNvPr>
          <p:cNvSpPr/>
          <p:nvPr/>
        </p:nvSpPr>
        <p:spPr>
          <a:xfrm rot="10800000">
            <a:off x="2643429" y="4351129"/>
            <a:ext cx="1286360" cy="1257946"/>
          </a:xfrm>
          <a:custGeom>
            <a:avLst/>
            <a:gdLst>
              <a:gd name="connsiteX0" fmla="*/ 353223 w 1286360"/>
              <a:gd name="connsiteY0" fmla="*/ 1127544 h 1257946"/>
              <a:gd name="connsiteX1" fmla="*/ 353223 w 1286360"/>
              <a:gd name="connsiteY1" fmla="*/ 1127542 h 1257946"/>
              <a:gd name="connsiteX2" fmla="*/ 188331 w 1286360"/>
              <a:gd name="connsiteY2" fmla="*/ 650555 h 1257946"/>
              <a:gd name="connsiteX3" fmla="*/ 353223 w 1286360"/>
              <a:gd name="connsiteY3" fmla="*/ 173568 h 1257946"/>
              <a:gd name="connsiteX4" fmla="*/ 23440 w 1286360"/>
              <a:gd name="connsiteY4" fmla="*/ 650556 h 1257946"/>
              <a:gd name="connsiteX5" fmla="*/ 353223 w 1286360"/>
              <a:gd name="connsiteY5" fmla="*/ 1127544 h 1257946"/>
              <a:gd name="connsiteX6" fmla="*/ 643180 w 1286360"/>
              <a:gd name="connsiteY6" fmla="*/ 1257946 h 1257946"/>
              <a:gd name="connsiteX7" fmla="*/ 0 w 1286360"/>
              <a:gd name="connsiteY7" fmla="*/ 628973 h 1257946"/>
              <a:gd name="connsiteX8" fmla="*/ 643180 w 1286360"/>
              <a:gd name="connsiteY8" fmla="*/ 0 h 1257946"/>
              <a:gd name="connsiteX9" fmla="*/ 1286360 w 1286360"/>
              <a:gd name="connsiteY9" fmla="*/ 628973 h 1257946"/>
              <a:gd name="connsiteX10" fmla="*/ 643180 w 1286360"/>
              <a:gd name="connsiteY10" fmla="*/ 1257946 h 12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6360" h="1257946">
                <a:moveTo>
                  <a:pt x="353223" y="1127544"/>
                </a:moveTo>
                <a:lnTo>
                  <a:pt x="353223" y="1127542"/>
                </a:lnTo>
                <a:cubicBezTo>
                  <a:pt x="249421" y="1014941"/>
                  <a:pt x="188331" y="838224"/>
                  <a:pt x="188331" y="650555"/>
                </a:cubicBezTo>
                <a:cubicBezTo>
                  <a:pt x="188331" y="462886"/>
                  <a:pt x="249421" y="286169"/>
                  <a:pt x="353223" y="173568"/>
                </a:cubicBezTo>
                <a:cubicBezTo>
                  <a:pt x="171089" y="173568"/>
                  <a:pt x="23440" y="387123"/>
                  <a:pt x="23440" y="650556"/>
                </a:cubicBezTo>
                <a:cubicBezTo>
                  <a:pt x="23440" y="913989"/>
                  <a:pt x="171089" y="1127544"/>
                  <a:pt x="353223" y="1127544"/>
                </a:cubicBezTo>
                <a:close/>
                <a:moveTo>
                  <a:pt x="643180" y="1257946"/>
                </a:moveTo>
                <a:cubicBezTo>
                  <a:pt x="287961" y="1257946"/>
                  <a:pt x="0" y="976345"/>
                  <a:pt x="0" y="628973"/>
                </a:cubicBezTo>
                <a:cubicBezTo>
                  <a:pt x="0" y="281601"/>
                  <a:pt x="287961" y="0"/>
                  <a:pt x="643180" y="0"/>
                </a:cubicBezTo>
                <a:cubicBezTo>
                  <a:pt x="998399" y="0"/>
                  <a:pt x="1286360" y="281601"/>
                  <a:pt x="1286360" y="628973"/>
                </a:cubicBezTo>
                <a:cubicBezTo>
                  <a:pt x="1286360" y="976345"/>
                  <a:pt x="998399" y="1257946"/>
                  <a:pt x="643180" y="125794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2BD388-17D9-488A-6E8F-C9FA8BB53422}"/>
              </a:ext>
            </a:extLst>
          </p:cNvPr>
          <p:cNvSpPr/>
          <p:nvPr/>
        </p:nvSpPr>
        <p:spPr>
          <a:xfrm rot="10800000">
            <a:off x="5373981" y="4337247"/>
            <a:ext cx="1321963" cy="1257946"/>
          </a:xfrm>
          <a:custGeom>
            <a:avLst/>
            <a:gdLst>
              <a:gd name="connsiteX0" fmla="*/ 229075 w 1321963"/>
              <a:gd name="connsiteY0" fmla="*/ 1077830 h 1257946"/>
              <a:gd name="connsiteX1" fmla="*/ 190561 w 1321963"/>
              <a:gd name="connsiteY1" fmla="*/ 1052390 h 1257946"/>
              <a:gd name="connsiteX2" fmla="*/ 0 w 1321963"/>
              <a:gd name="connsiteY2" fmla="*/ 616223 h 1257946"/>
              <a:gd name="connsiteX3" fmla="*/ 263980 w 1321963"/>
              <a:gd name="connsiteY3" fmla="*/ 131560 h 1257946"/>
              <a:gd name="connsiteX4" fmla="*/ 311508 w 1321963"/>
              <a:gd name="connsiteY4" fmla="*/ 113605 h 1257946"/>
              <a:gd name="connsiteX5" fmla="*/ 223986 w 1321963"/>
              <a:gd name="connsiteY5" fmla="*/ 184222 h 1257946"/>
              <a:gd name="connsiteX6" fmla="*/ 35603 w 1321963"/>
              <a:gd name="connsiteY6" fmla="*/ 628973 h 1257946"/>
              <a:gd name="connsiteX7" fmla="*/ 223986 w 1321963"/>
              <a:gd name="connsiteY7" fmla="*/ 1073724 h 1257946"/>
              <a:gd name="connsiteX8" fmla="*/ 678783 w 1321963"/>
              <a:gd name="connsiteY8" fmla="*/ 1257946 h 1257946"/>
              <a:gd name="connsiteX9" fmla="*/ 319174 w 1321963"/>
              <a:gd name="connsiteY9" fmla="*/ 1150527 h 1257946"/>
              <a:gd name="connsiteX10" fmla="*/ 229075 w 1321963"/>
              <a:gd name="connsiteY10" fmla="*/ 1077830 h 1257946"/>
              <a:gd name="connsiteX11" fmla="*/ 263979 w 1321963"/>
              <a:gd name="connsiteY11" fmla="*/ 1100886 h 1257946"/>
              <a:gd name="connsiteX12" fmla="*/ 432218 w 1321963"/>
              <a:gd name="connsiteY12" fmla="*/ 1142222 h 1257946"/>
              <a:gd name="connsiteX13" fmla="*/ 216109 w 1321963"/>
              <a:gd name="connsiteY13" fmla="*/ 616223 h 1257946"/>
              <a:gd name="connsiteX14" fmla="*/ 432218 w 1321963"/>
              <a:gd name="connsiteY14" fmla="*/ 90224 h 1257946"/>
              <a:gd name="connsiteX15" fmla="*/ 345111 w 1321963"/>
              <a:gd name="connsiteY15" fmla="*/ 100911 h 1257946"/>
              <a:gd name="connsiteX16" fmla="*/ 311508 w 1321963"/>
              <a:gd name="connsiteY16" fmla="*/ 113605 h 1257946"/>
              <a:gd name="connsiteX17" fmla="*/ 319175 w 1321963"/>
              <a:gd name="connsiteY17" fmla="*/ 107419 h 1257946"/>
              <a:gd name="connsiteX18" fmla="*/ 678783 w 1321963"/>
              <a:gd name="connsiteY18" fmla="*/ 0 h 1257946"/>
              <a:gd name="connsiteX19" fmla="*/ 1321963 w 1321963"/>
              <a:gd name="connsiteY19" fmla="*/ 628973 h 1257946"/>
              <a:gd name="connsiteX20" fmla="*/ 678783 w 1321963"/>
              <a:gd name="connsiteY20" fmla="*/ 1257946 h 12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21963" h="1257946">
                <a:moveTo>
                  <a:pt x="229075" y="1077830"/>
                </a:moveTo>
                <a:lnTo>
                  <a:pt x="190561" y="1052390"/>
                </a:lnTo>
                <a:cubicBezTo>
                  <a:pt x="75590" y="957864"/>
                  <a:pt x="0" y="797786"/>
                  <a:pt x="0" y="616223"/>
                </a:cubicBezTo>
                <a:cubicBezTo>
                  <a:pt x="0" y="398348"/>
                  <a:pt x="108850" y="211411"/>
                  <a:pt x="263980" y="131560"/>
                </a:cubicBezTo>
                <a:lnTo>
                  <a:pt x="311508" y="113605"/>
                </a:lnTo>
                <a:lnTo>
                  <a:pt x="223986" y="184222"/>
                </a:lnTo>
                <a:cubicBezTo>
                  <a:pt x="107593" y="298044"/>
                  <a:pt x="35603" y="455287"/>
                  <a:pt x="35603" y="628973"/>
                </a:cubicBezTo>
                <a:cubicBezTo>
                  <a:pt x="35603" y="802659"/>
                  <a:pt x="107593" y="959902"/>
                  <a:pt x="223986" y="1073724"/>
                </a:cubicBezTo>
                <a:close/>
                <a:moveTo>
                  <a:pt x="678783" y="1257946"/>
                </a:moveTo>
                <a:cubicBezTo>
                  <a:pt x="545576" y="1257946"/>
                  <a:pt x="421827" y="1218346"/>
                  <a:pt x="319174" y="1150527"/>
                </a:cubicBezTo>
                <a:lnTo>
                  <a:pt x="229075" y="1077830"/>
                </a:lnTo>
                <a:lnTo>
                  <a:pt x="263979" y="1100886"/>
                </a:lnTo>
                <a:cubicBezTo>
                  <a:pt x="315689" y="1127503"/>
                  <a:pt x="372541" y="1142222"/>
                  <a:pt x="432218" y="1142222"/>
                </a:cubicBezTo>
                <a:cubicBezTo>
                  <a:pt x="296174" y="1018051"/>
                  <a:pt x="216109" y="823176"/>
                  <a:pt x="216109" y="616223"/>
                </a:cubicBezTo>
                <a:cubicBezTo>
                  <a:pt x="216109" y="409271"/>
                  <a:pt x="296174" y="214396"/>
                  <a:pt x="432218" y="90224"/>
                </a:cubicBezTo>
                <a:cubicBezTo>
                  <a:pt x="402380" y="90224"/>
                  <a:pt x="373248" y="93904"/>
                  <a:pt x="345111" y="100911"/>
                </a:cubicBezTo>
                <a:lnTo>
                  <a:pt x="311508" y="113605"/>
                </a:lnTo>
                <a:lnTo>
                  <a:pt x="319175" y="107419"/>
                </a:lnTo>
                <a:cubicBezTo>
                  <a:pt x="421827" y="39600"/>
                  <a:pt x="545576" y="0"/>
                  <a:pt x="678783" y="0"/>
                </a:cubicBezTo>
                <a:cubicBezTo>
                  <a:pt x="1034002" y="0"/>
                  <a:pt x="1321963" y="281601"/>
                  <a:pt x="1321963" y="628973"/>
                </a:cubicBezTo>
                <a:cubicBezTo>
                  <a:pt x="1321963" y="976345"/>
                  <a:pt x="1034002" y="1257946"/>
                  <a:pt x="678783" y="125794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CECAF67-7F29-4DDE-9C97-85CFF0E2D675}"/>
              </a:ext>
            </a:extLst>
          </p:cNvPr>
          <p:cNvSpPr/>
          <p:nvPr/>
        </p:nvSpPr>
        <p:spPr>
          <a:xfrm rot="10800000">
            <a:off x="7608173" y="4337091"/>
            <a:ext cx="1286360" cy="1257946"/>
          </a:xfrm>
          <a:custGeom>
            <a:avLst/>
            <a:gdLst>
              <a:gd name="connsiteX0" fmla="*/ 909 w 1286360"/>
              <a:gd name="connsiteY0" fmla="*/ 620154 h 1257946"/>
              <a:gd name="connsiteX1" fmla="*/ 1 w 1286360"/>
              <a:gd name="connsiteY1" fmla="*/ 609190 h 1257946"/>
              <a:gd name="connsiteX2" fmla="*/ 190562 w 1286360"/>
              <a:gd name="connsiteY2" fmla="*/ 173024 h 1257946"/>
              <a:gd name="connsiteX3" fmla="*/ 255090 w 1286360"/>
              <a:gd name="connsiteY3" fmla="*/ 130399 h 1257946"/>
              <a:gd name="connsiteX4" fmla="*/ 188383 w 1286360"/>
              <a:gd name="connsiteY4" fmla="*/ 184222 h 1257946"/>
              <a:gd name="connsiteX5" fmla="*/ 13067 w 1286360"/>
              <a:gd name="connsiteY5" fmla="*/ 502213 h 1257946"/>
              <a:gd name="connsiteX6" fmla="*/ 8347 w 1286360"/>
              <a:gd name="connsiteY6" fmla="*/ 709947 h 1257946"/>
              <a:gd name="connsiteX7" fmla="*/ 0 w 1286360"/>
              <a:gd name="connsiteY7" fmla="*/ 628973 h 1257946"/>
              <a:gd name="connsiteX8" fmla="*/ 909 w 1286360"/>
              <a:gd name="connsiteY8" fmla="*/ 620154 h 1257946"/>
              <a:gd name="connsiteX9" fmla="*/ 8961 w 1286360"/>
              <a:gd name="connsiteY9" fmla="*/ 715897 h 1257946"/>
              <a:gd name="connsiteX10" fmla="*/ 8782 w 1286360"/>
              <a:gd name="connsiteY10" fmla="*/ 715197 h 1257946"/>
              <a:gd name="connsiteX11" fmla="*/ 8347 w 1286360"/>
              <a:gd name="connsiteY11" fmla="*/ 709947 h 1257946"/>
              <a:gd name="connsiteX12" fmla="*/ 643180 w 1286360"/>
              <a:gd name="connsiteY12" fmla="*/ 1257946 h 1257946"/>
              <a:gd name="connsiteX13" fmla="*/ 13067 w 1286360"/>
              <a:gd name="connsiteY13" fmla="*/ 755733 h 1257946"/>
              <a:gd name="connsiteX14" fmla="*/ 8961 w 1286360"/>
              <a:gd name="connsiteY14" fmla="*/ 715897 h 1257946"/>
              <a:gd name="connsiteX15" fmla="*/ 33967 w 1286360"/>
              <a:gd name="connsiteY15" fmla="*/ 813933 h 1257946"/>
              <a:gd name="connsiteX16" fmla="*/ 432219 w 1286360"/>
              <a:gd name="connsiteY16" fmla="*/ 1135189 h 1257946"/>
              <a:gd name="connsiteX17" fmla="*/ 269826 w 1286360"/>
              <a:gd name="connsiteY17" fmla="*/ 609190 h 1257946"/>
              <a:gd name="connsiteX18" fmla="*/ 432219 w 1286360"/>
              <a:gd name="connsiteY18" fmla="*/ 83191 h 1257946"/>
              <a:gd name="connsiteX19" fmla="*/ 263980 w 1286360"/>
              <a:gd name="connsiteY19" fmla="*/ 124527 h 1257946"/>
              <a:gd name="connsiteX20" fmla="*/ 255090 w 1286360"/>
              <a:gd name="connsiteY20" fmla="*/ 130399 h 1257946"/>
              <a:gd name="connsiteX21" fmla="*/ 283572 w 1286360"/>
              <a:gd name="connsiteY21" fmla="*/ 107419 h 1257946"/>
              <a:gd name="connsiteX22" fmla="*/ 643180 w 1286360"/>
              <a:gd name="connsiteY22" fmla="*/ 0 h 1257946"/>
              <a:gd name="connsiteX23" fmla="*/ 1286360 w 1286360"/>
              <a:gd name="connsiteY23" fmla="*/ 628973 h 1257946"/>
              <a:gd name="connsiteX24" fmla="*/ 643180 w 1286360"/>
              <a:gd name="connsiteY24" fmla="*/ 1257946 h 12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86360" h="1257946">
                <a:moveTo>
                  <a:pt x="909" y="620154"/>
                </a:moveTo>
                <a:lnTo>
                  <a:pt x="1" y="609190"/>
                </a:lnTo>
                <a:cubicBezTo>
                  <a:pt x="1" y="427627"/>
                  <a:pt x="75591" y="267550"/>
                  <a:pt x="190562" y="173024"/>
                </a:cubicBezTo>
                <a:lnTo>
                  <a:pt x="255090" y="130399"/>
                </a:lnTo>
                <a:lnTo>
                  <a:pt x="188383" y="184222"/>
                </a:lnTo>
                <a:cubicBezTo>
                  <a:pt x="101088" y="269589"/>
                  <a:pt x="38770" y="379379"/>
                  <a:pt x="13067" y="502213"/>
                </a:cubicBezTo>
                <a:close/>
                <a:moveTo>
                  <a:pt x="8347" y="709947"/>
                </a:moveTo>
                <a:lnTo>
                  <a:pt x="0" y="628973"/>
                </a:lnTo>
                <a:lnTo>
                  <a:pt x="909" y="620154"/>
                </a:lnTo>
                <a:close/>
                <a:moveTo>
                  <a:pt x="8961" y="715897"/>
                </a:moveTo>
                <a:lnTo>
                  <a:pt x="8782" y="715197"/>
                </a:lnTo>
                <a:lnTo>
                  <a:pt x="8347" y="709947"/>
                </a:lnTo>
                <a:close/>
                <a:moveTo>
                  <a:pt x="643180" y="1257946"/>
                </a:moveTo>
                <a:cubicBezTo>
                  <a:pt x="332363" y="1257946"/>
                  <a:pt x="73041" y="1042345"/>
                  <a:pt x="13067" y="755733"/>
                </a:cubicBezTo>
                <a:lnTo>
                  <a:pt x="8961" y="715897"/>
                </a:lnTo>
                <a:lnTo>
                  <a:pt x="33967" y="813933"/>
                </a:lnTo>
                <a:cubicBezTo>
                  <a:pt x="99581" y="1002721"/>
                  <a:pt x="253189" y="1135189"/>
                  <a:pt x="432219" y="1135189"/>
                </a:cubicBezTo>
                <a:cubicBezTo>
                  <a:pt x="327530" y="989576"/>
                  <a:pt x="269826" y="802671"/>
                  <a:pt x="269826" y="609190"/>
                </a:cubicBezTo>
                <a:cubicBezTo>
                  <a:pt x="269826" y="415709"/>
                  <a:pt x="327530" y="228804"/>
                  <a:pt x="432219" y="83191"/>
                </a:cubicBezTo>
                <a:cubicBezTo>
                  <a:pt x="372542" y="83191"/>
                  <a:pt x="315690" y="97910"/>
                  <a:pt x="263980" y="124527"/>
                </a:cubicBezTo>
                <a:lnTo>
                  <a:pt x="255090" y="130399"/>
                </a:lnTo>
                <a:lnTo>
                  <a:pt x="283572" y="107419"/>
                </a:lnTo>
                <a:cubicBezTo>
                  <a:pt x="386224" y="39600"/>
                  <a:pt x="509973" y="0"/>
                  <a:pt x="643180" y="0"/>
                </a:cubicBezTo>
                <a:cubicBezTo>
                  <a:pt x="998399" y="0"/>
                  <a:pt x="1286360" y="281601"/>
                  <a:pt x="1286360" y="628973"/>
                </a:cubicBezTo>
                <a:cubicBezTo>
                  <a:pt x="1286360" y="976345"/>
                  <a:pt x="998399" y="1257946"/>
                  <a:pt x="643180" y="125794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F664CF88-06CD-E31F-FC4E-573D7A30CE4F}"/>
              </a:ext>
            </a:extLst>
          </p:cNvPr>
          <p:cNvSpPr txBox="1"/>
          <p:nvPr/>
        </p:nvSpPr>
        <p:spPr>
          <a:xfrm>
            <a:off x="3086188" y="4272235"/>
            <a:ext cx="6175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5D1E7F77-BA64-CAA8-15F6-3E5CA1A3508E}"/>
              </a:ext>
            </a:extLst>
          </p:cNvPr>
          <p:cNvSpPr txBox="1"/>
          <p:nvPr/>
        </p:nvSpPr>
        <p:spPr>
          <a:xfrm>
            <a:off x="3311209" y="4301200"/>
            <a:ext cx="6175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0FBAD06F-974E-50A3-48E8-C004E3D9E787}"/>
              </a:ext>
            </a:extLst>
          </p:cNvPr>
          <p:cNvSpPr txBox="1"/>
          <p:nvPr/>
        </p:nvSpPr>
        <p:spPr>
          <a:xfrm>
            <a:off x="575135" y="1951901"/>
            <a:ext cx="8559383" cy="73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8D3C61CF-07B9-3E82-7E7D-E9E2301FFB40}"/>
              </a:ext>
            </a:extLst>
          </p:cNvPr>
          <p:cNvSpPr txBox="1"/>
          <p:nvPr/>
        </p:nvSpPr>
        <p:spPr>
          <a:xfrm>
            <a:off x="2868631" y="337610"/>
            <a:ext cx="4212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A black and white circle with a half moon&#10;&#10;Description automatically generated">
            <a:extLst>
              <a:ext uri="{FF2B5EF4-FFF2-40B4-BE49-F238E27FC236}">
                <a16:creationId xmlns:a16="http://schemas.microsoft.com/office/drawing/2014/main" id="{A396A33B-7730-DAB1-F090-BDD17F2F8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201" y="4122172"/>
            <a:ext cx="1470890" cy="14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757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 animBg="1"/>
      <p:bldP spid="9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swirls&#10;&#10;Description automatically generated with medium confidence">
            <a:extLst>
              <a:ext uri="{FF2B5EF4-FFF2-40B4-BE49-F238E27FC236}">
                <a16:creationId xmlns:a16="http://schemas.microsoft.com/office/drawing/2014/main" id="{D9E6E263-9F2C-A4E2-1B09-02C0F597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7FFF24-8F1C-7F15-481F-DC1A89619324}"/>
              </a:ext>
            </a:extLst>
          </p:cNvPr>
          <p:cNvSpPr txBox="1"/>
          <p:nvPr/>
        </p:nvSpPr>
        <p:spPr>
          <a:xfrm flipH="1">
            <a:off x="554635" y="291056"/>
            <a:ext cx="6878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60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6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D2DC108-1131-463C-DC1E-38C0ACC968C0}"/>
              </a:ext>
            </a:extLst>
          </p:cNvPr>
          <p:cNvSpPr txBox="1"/>
          <p:nvPr/>
        </p:nvSpPr>
        <p:spPr>
          <a:xfrm>
            <a:off x="1167355" y="2786363"/>
            <a:ext cx="6265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৫৬-৫৭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দশাসমূহ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A screenshot of a screen&#10;&#10;Description automatically generated">
            <a:extLst>
              <a:ext uri="{FF2B5EF4-FFF2-40B4-BE49-F238E27FC236}">
                <a16:creationId xmlns:a16="http://schemas.microsoft.com/office/drawing/2014/main" id="{B06A017C-5F37-D361-BE8E-66E2BC52B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48" y="466502"/>
            <a:ext cx="5101652" cy="62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177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swirls&#10;&#10;Description automatically generated with medium confidence">
            <a:extLst>
              <a:ext uri="{FF2B5EF4-FFF2-40B4-BE49-F238E27FC236}">
                <a16:creationId xmlns:a16="http://schemas.microsoft.com/office/drawing/2014/main" id="{2BFD7943-98C5-F26A-9DD7-82A0644BC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0"/>
            <a:ext cx="12192000" cy="6857999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2C4A6929-0D6F-93D1-1A65-C159EAE34ADD}"/>
              </a:ext>
            </a:extLst>
          </p:cNvPr>
          <p:cNvSpPr txBox="1"/>
          <p:nvPr/>
        </p:nvSpPr>
        <p:spPr>
          <a:xfrm>
            <a:off x="3977389" y="423554"/>
            <a:ext cx="419724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9E1C35D6-BF62-9BA2-AF27-A6DAF0BC8825}"/>
              </a:ext>
            </a:extLst>
          </p:cNvPr>
          <p:cNvSpPr txBox="1"/>
          <p:nvPr/>
        </p:nvSpPr>
        <p:spPr>
          <a:xfrm>
            <a:off x="901906" y="4421460"/>
            <a:ext cx="296555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7647443-84D7-7610-2C66-F3C3DADDBA52}"/>
              </a:ext>
            </a:extLst>
          </p:cNvPr>
          <p:cNvSpPr txBox="1"/>
          <p:nvPr/>
        </p:nvSpPr>
        <p:spPr>
          <a:xfrm>
            <a:off x="722026" y="2459503"/>
            <a:ext cx="10118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758144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E9C50B13-9A35-9A98-FF52-2313DBDE6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737B99CB-A5B2-19D6-7554-8591700820A2}"/>
              </a:ext>
            </a:extLst>
          </p:cNvPr>
          <p:cNvSpPr txBox="1"/>
          <p:nvPr/>
        </p:nvSpPr>
        <p:spPr>
          <a:xfrm>
            <a:off x="924787" y="1969273"/>
            <a:ext cx="108275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#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8975" indent="-688975"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#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8975" indent="-688975"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99A93A-6558-61AD-353D-43B29EA57D6C}"/>
              </a:ext>
            </a:extLst>
          </p:cNvPr>
          <p:cNvSpPr/>
          <p:nvPr/>
        </p:nvSpPr>
        <p:spPr>
          <a:xfrm>
            <a:off x="2835640" y="411095"/>
            <a:ext cx="6520721" cy="854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485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lorful swirl&#10;&#10;Description automatically generated">
            <a:extLst>
              <a:ext uri="{FF2B5EF4-FFF2-40B4-BE49-F238E27FC236}">
                <a16:creationId xmlns:a16="http://schemas.microsoft.com/office/drawing/2014/main" id="{8091CB71-0E43-ED73-0217-B07E3EB9F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950"/>
            <a:ext cx="12192000" cy="685799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5842913C-60FC-7EC8-5AAB-F79AF342F9EB}"/>
              </a:ext>
            </a:extLst>
          </p:cNvPr>
          <p:cNvSpPr txBox="1"/>
          <p:nvPr/>
        </p:nvSpPr>
        <p:spPr>
          <a:xfrm>
            <a:off x="4271110" y="208387"/>
            <a:ext cx="4497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4F8BAA8-6F6E-0D40-4712-9D27ED26B319}"/>
              </a:ext>
            </a:extLst>
          </p:cNvPr>
          <p:cNvSpPr txBox="1"/>
          <p:nvPr/>
        </p:nvSpPr>
        <p:spPr>
          <a:xfrm>
            <a:off x="613511" y="2384428"/>
            <a:ext cx="9578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0DD527-986A-CB90-ECE9-6DEF1C7AB5B0}"/>
              </a:ext>
            </a:extLst>
          </p:cNvPr>
          <p:cNvSpPr/>
          <p:nvPr/>
        </p:nvSpPr>
        <p:spPr>
          <a:xfrm>
            <a:off x="613511" y="4483460"/>
            <a:ext cx="4063420" cy="4473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______।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52704-72F5-9329-9A4D-0A4C715541BC}"/>
              </a:ext>
            </a:extLst>
          </p:cNvPr>
          <p:cNvSpPr/>
          <p:nvPr/>
        </p:nvSpPr>
        <p:spPr>
          <a:xfrm>
            <a:off x="613511" y="5242933"/>
            <a:ext cx="4063420" cy="44731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6F16E793-B678-26FE-359B-4869CFF84E6C}"/>
              </a:ext>
            </a:extLst>
          </p:cNvPr>
          <p:cNvSpPr txBox="1"/>
          <p:nvPr/>
        </p:nvSpPr>
        <p:spPr>
          <a:xfrm>
            <a:off x="613511" y="1656728"/>
            <a:ext cx="5021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070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swirls&#10;&#10;Description automatically generated with medium confidence">
            <a:extLst>
              <a:ext uri="{FF2B5EF4-FFF2-40B4-BE49-F238E27FC236}">
                <a16:creationId xmlns:a16="http://schemas.microsoft.com/office/drawing/2014/main" id="{9BBB9730-C5AC-FE54-A394-EE2651D10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795606A4-D96F-F789-C09A-E309603CB6CB}"/>
              </a:ext>
            </a:extLst>
          </p:cNvPr>
          <p:cNvSpPr txBox="1"/>
          <p:nvPr/>
        </p:nvSpPr>
        <p:spPr>
          <a:xfrm>
            <a:off x="554636" y="1826581"/>
            <a:ext cx="11092721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সারসংক্ষেপটি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সারসংক্ষেপটি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6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8AA6AA88-EEE9-57F0-78A2-D3F10B205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175033-0E9F-A279-2CD9-FFDF84EC2BA7}"/>
              </a:ext>
            </a:extLst>
          </p:cNvPr>
          <p:cNvSpPr txBox="1"/>
          <p:nvPr/>
        </p:nvSpPr>
        <p:spPr>
          <a:xfrm>
            <a:off x="899410" y="1034321"/>
            <a:ext cx="10613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শিক্ষার্থীদের</a:t>
            </a:r>
            <a:r>
              <a:rPr lang="en-US" sz="4800" dirty="0"/>
              <a:t> </a:t>
            </a:r>
            <a:r>
              <a:rPr lang="en-US" sz="4800" dirty="0" err="1"/>
              <a:t>পাঠের</a:t>
            </a:r>
            <a:r>
              <a:rPr lang="en-US" sz="4800" dirty="0"/>
              <a:t> </a:t>
            </a:r>
            <a:r>
              <a:rPr lang="en-US" sz="4800" dirty="0" err="1"/>
              <a:t>মূলপ্রশ্নটি</a:t>
            </a:r>
            <a:r>
              <a:rPr lang="en-US" sz="4800" dirty="0"/>
              <a:t> </a:t>
            </a:r>
            <a:r>
              <a:rPr lang="en-US" sz="4800" dirty="0" err="1"/>
              <a:t>করবো</a:t>
            </a:r>
            <a:r>
              <a:rPr lang="en-US" sz="4800" dirty="0"/>
              <a:t> </a:t>
            </a:r>
            <a:r>
              <a:rPr lang="en-US" sz="4800" dirty="0" err="1"/>
              <a:t>এবং</a:t>
            </a:r>
            <a:r>
              <a:rPr lang="en-US" sz="4800" dirty="0"/>
              <a:t> </a:t>
            </a:r>
            <a:r>
              <a:rPr lang="en-US" sz="4800" dirty="0" err="1"/>
              <a:t>উত্তরগুলো</a:t>
            </a:r>
            <a:r>
              <a:rPr lang="en-US" sz="4800" dirty="0"/>
              <a:t> </a:t>
            </a:r>
            <a:r>
              <a:rPr lang="en-US" sz="4800" dirty="0" err="1"/>
              <a:t>শুনবো</a:t>
            </a:r>
            <a:endParaRPr lang="en-US" sz="48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4127B8B-83F8-ACFD-F497-7A32C1CCC286}"/>
              </a:ext>
            </a:extLst>
          </p:cNvPr>
          <p:cNvSpPr txBox="1"/>
          <p:nvPr/>
        </p:nvSpPr>
        <p:spPr>
          <a:xfrm>
            <a:off x="944380" y="4260876"/>
            <a:ext cx="7704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84158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ctangular frame with white flowers&#10;&#10;Description automatically generated">
            <a:extLst>
              <a:ext uri="{FF2B5EF4-FFF2-40B4-BE49-F238E27FC236}">
                <a16:creationId xmlns:a16="http://schemas.microsoft.com/office/drawing/2014/main" id="{5D3B6B23-358B-4580-FDAF-75EBD148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1096"/>
          </a:xfrm>
          <a:prstGeom prst="rect">
            <a:avLst/>
          </a:prstGeom>
        </p:spPr>
      </p:pic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B1B1042C-C121-9E8F-1C11-8FB9F6D24A2D}"/>
              </a:ext>
            </a:extLst>
          </p:cNvPr>
          <p:cNvSpPr/>
          <p:nvPr/>
        </p:nvSpPr>
        <p:spPr>
          <a:xfrm rot="21255396">
            <a:off x="1449049" y="2938073"/>
            <a:ext cx="8984105" cy="3069898"/>
          </a:xfrm>
          <a:prstGeom prst="snip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985CE-2F5A-73F6-DC34-1A0F7EF969EE}"/>
              </a:ext>
            </a:extLst>
          </p:cNvPr>
          <p:cNvSpPr txBox="1"/>
          <p:nvPr/>
        </p:nvSpPr>
        <p:spPr>
          <a:xfrm>
            <a:off x="2968052" y="1199213"/>
            <a:ext cx="6295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08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5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711FFD2-81DD-9F54-E329-DEC3032C1421}"/>
              </a:ext>
            </a:extLst>
          </p:cNvPr>
          <p:cNvSpPr/>
          <p:nvPr/>
        </p:nvSpPr>
        <p:spPr>
          <a:xfrm>
            <a:off x="4290491" y="876577"/>
            <a:ext cx="5739618" cy="1730326"/>
          </a:xfrm>
          <a:prstGeom prst="horizontalScroll">
            <a:avLst/>
          </a:prstGeom>
          <a:solidFill>
            <a:srgbClr val="3F032B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9642CFCD-EE9D-D172-E188-BB6F10A7CD8F}"/>
              </a:ext>
            </a:extLst>
          </p:cNvPr>
          <p:cNvSpPr/>
          <p:nvPr/>
        </p:nvSpPr>
        <p:spPr>
          <a:xfrm>
            <a:off x="269824" y="2638269"/>
            <a:ext cx="11062740" cy="34143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F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মো়</a:t>
            </a:r>
            <a:r>
              <a:rPr lang="en-US" sz="5400" dirty="0">
                <a:solidFill>
                  <a:srgbClr val="F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নূরুল</a:t>
            </a:r>
            <a:r>
              <a:rPr lang="en-US" sz="5400" dirty="0">
                <a:solidFill>
                  <a:srgbClr val="F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A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আবছার</a:t>
            </a:r>
            <a:endParaRPr lang="bn-IN" sz="5400" dirty="0">
              <a:solidFill>
                <a:srgbClr val="FA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ফাজিলপুর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সদর,ফেনী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A person in a gold frame&#10;&#10;Description automatically generated">
            <a:extLst>
              <a:ext uri="{FF2B5EF4-FFF2-40B4-BE49-F238E27FC236}">
                <a16:creationId xmlns:a16="http://schemas.microsoft.com/office/drawing/2014/main" id="{5D777D42-62D1-FE3E-F335-467C13562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4" y="544023"/>
            <a:ext cx="2316115" cy="23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204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ack and white background&#10;&#10;Description automatically generated">
            <a:extLst>
              <a:ext uri="{FF2B5EF4-FFF2-40B4-BE49-F238E27FC236}">
                <a16:creationId xmlns:a16="http://schemas.microsoft.com/office/drawing/2014/main" id="{D6DCB6DE-C0C3-B167-A2CE-C7811B12D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moths and butterflies, insect, invertebrate, butterfly&#10;&#10;Description automatically generated">
            <a:extLst>
              <a:ext uri="{FF2B5EF4-FFF2-40B4-BE49-F238E27FC236}">
                <a16:creationId xmlns:a16="http://schemas.microsoft.com/office/drawing/2014/main" id="{0D62A02A-5349-7935-4909-B88CDD5AD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1467">
            <a:off x="1514662" y="1564615"/>
            <a:ext cx="3723658" cy="3623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6A085-9DBC-89CD-7B51-D143B5EBCB8F}"/>
              </a:ext>
            </a:extLst>
          </p:cNvPr>
          <p:cNvSpPr txBox="1"/>
          <p:nvPr/>
        </p:nvSpPr>
        <p:spPr>
          <a:xfrm rot="174868">
            <a:off x="715675" y="618116"/>
            <a:ext cx="6465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28575"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67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9 0.57824 L 0.41446 0.1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0321" y="4497049"/>
            <a:ext cx="9596754" cy="3184864"/>
            <a:chOff x="1290321" y="4633913"/>
            <a:chExt cx="9596754" cy="304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321" y="4633913"/>
              <a:ext cx="4867592" cy="304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521" y="4633913"/>
              <a:ext cx="5140554" cy="3048000"/>
            </a:xfrm>
            <a:prstGeom prst="rect">
              <a:avLst/>
            </a:prstGeom>
          </p:spPr>
        </p:pic>
      </p:grp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BADEF647-AC63-6A29-02BF-D523DD656C79}"/>
              </a:ext>
            </a:extLst>
          </p:cNvPr>
          <p:cNvSpPr/>
          <p:nvPr/>
        </p:nvSpPr>
        <p:spPr>
          <a:xfrm>
            <a:off x="2733822" y="554636"/>
            <a:ext cx="6724357" cy="1034321"/>
          </a:xfrm>
          <a:prstGeom prst="verticalScroll">
            <a:avLst/>
          </a:prstGeom>
          <a:solidFill>
            <a:srgbClr val="362900"/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ADE7827-1F10-3544-A046-8E7F0C6134B8}"/>
              </a:ext>
            </a:extLst>
          </p:cNvPr>
          <p:cNvSpPr txBox="1"/>
          <p:nvPr/>
        </p:nvSpPr>
        <p:spPr>
          <a:xfrm>
            <a:off x="5411682" y="1989063"/>
            <a:ext cx="5587562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: ৮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দশাসমূহ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: 45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: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40B66-C162-069F-A320-C594E9A34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7" y="1708879"/>
            <a:ext cx="4248671" cy="49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70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BE943-5D6D-1360-ACCA-D22568A015B5}"/>
              </a:ext>
            </a:extLst>
          </p:cNvPr>
          <p:cNvSpPr txBox="1"/>
          <p:nvPr/>
        </p:nvSpPr>
        <p:spPr>
          <a:xfrm>
            <a:off x="1828800" y="1019333"/>
            <a:ext cx="358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A0000"/>
                </a:solidFill>
              </a:rPr>
              <a:t>শিখন</a:t>
            </a:r>
            <a:r>
              <a:rPr lang="en-US" sz="3600" dirty="0">
                <a:solidFill>
                  <a:srgbClr val="FA0000"/>
                </a:solidFill>
              </a:rPr>
              <a:t> </a:t>
            </a:r>
            <a:r>
              <a:rPr lang="en-US" sz="3600" dirty="0" err="1">
                <a:solidFill>
                  <a:srgbClr val="FA0000"/>
                </a:solidFill>
              </a:rPr>
              <a:t>উপকরণ</a:t>
            </a:r>
            <a:endParaRPr lang="en-US" sz="3600" dirty="0">
              <a:solidFill>
                <a:srgbClr val="FA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71234-26C3-ACB3-534A-525000D13954}"/>
              </a:ext>
            </a:extLst>
          </p:cNvPr>
          <p:cNvSpPr txBox="1"/>
          <p:nvPr/>
        </p:nvSpPr>
        <p:spPr>
          <a:xfrm>
            <a:off x="1583961" y="2767280"/>
            <a:ext cx="9024078" cy="183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</a:rPr>
              <a:t>১. </a:t>
            </a:r>
            <a:r>
              <a:rPr lang="en-US" sz="4000" dirty="0" err="1">
                <a:solidFill>
                  <a:srgbClr val="C00000"/>
                </a:solidFill>
              </a:rPr>
              <a:t>পাঠ্যপুস্তকের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চাঁদের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আটটি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দশার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চিত্র</a:t>
            </a:r>
            <a:r>
              <a:rPr lang="en-US" sz="4000" dirty="0">
                <a:solidFill>
                  <a:srgbClr val="C00000"/>
                </a:solidFill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</a:rPr>
              <a:t>২. </a:t>
            </a:r>
            <a:r>
              <a:rPr lang="en-US" sz="4000" dirty="0" err="1">
                <a:solidFill>
                  <a:srgbClr val="C00000"/>
                </a:solidFill>
              </a:rPr>
              <a:t>পাঠ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সংশ্লিষ্ট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অন্যান্য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উপকরণ</a:t>
            </a:r>
            <a:r>
              <a:rPr lang="en-US" sz="4000" dirty="0">
                <a:solidFill>
                  <a:srgbClr val="C0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86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C939522F-8AB7-F3F7-BBB6-0E6A7AAC1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"/>
            <a:ext cx="12191999" cy="6786879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592916C7-9FF5-8F70-7AA5-95C8F7580CB4}"/>
              </a:ext>
            </a:extLst>
          </p:cNvPr>
          <p:cNvSpPr/>
          <p:nvPr/>
        </p:nvSpPr>
        <p:spPr>
          <a:xfrm>
            <a:off x="2413958" y="1114112"/>
            <a:ext cx="3826412" cy="1336431"/>
          </a:xfrm>
          <a:prstGeom prst="wave">
            <a:avLst>
              <a:gd name="adj1" fmla="val 8421"/>
              <a:gd name="adj2" fmla="val 3309"/>
            </a:avLst>
          </a:prstGeom>
          <a:solidFill>
            <a:srgbClr val="3629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FFC03-DB9D-5E9B-261F-F41D814AA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02" y="-3748"/>
            <a:ext cx="3173649" cy="3205708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EEBA0E0-37C0-C70C-0CE5-125D87D1FB36}"/>
              </a:ext>
            </a:extLst>
          </p:cNvPr>
          <p:cNvSpPr txBox="1"/>
          <p:nvPr/>
        </p:nvSpPr>
        <p:spPr>
          <a:xfrm>
            <a:off x="139908" y="4019437"/>
            <a:ext cx="11342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১২.৩.১.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119715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ED5E6D13-51D9-F6D9-5E74-746A5CEE3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B7D33CFA-F588-04CD-3933-87A96BB5466B}"/>
              </a:ext>
            </a:extLst>
          </p:cNvPr>
          <p:cNvSpPr txBox="1"/>
          <p:nvPr/>
        </p:nvSpPr>
        <p:spPr>
          <a:xfrm>
            <a:off x="1886343" y="248905"/>
            <a:ext cx="4973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How the Moon orbit - Motion of the Moon #shorts #moon #interstellar #space #animation">
            <a:hlinkClick r:id="" action="ppaction://media"/>
            <a:extLst>
              <a:ext uri="{FF2B5EF4-FFF2-40B4-BE49-F238E27FC236}">
                <a16:creationId xmlns:a16="http://schemas.microsoft.com/office/drawing/2014/main" id="{24F47B82-E87B-13EC-B9DE-44B509D7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73" y="1332004"/>
            <a:ext cx="10376454" cy="52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862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wirls&#10;&#10;Description automatically generated with medium confidence">
            <a:extLst>
              <a:ext uri="{FF2B5EF4-FFF2-40B4-BE49-F238E27FC236}">
                <a16:creationId xmlns:a16="http://schemas.microsoft.com/office/drawing/2014/main" id="{C1638999-E461-E92F-F2EC-1A959FF61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31"/>
            <a:ext cx="12217232" cy="6857999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9AC570C7-7498-3749-24D2-32BC21FC1CDD}"/>
              </a:ext>
            </a:extLst>
          </p:cNvPr>
          <p:cNvSpPr txBox="1"/>
          <p:nvPr/>
        </p:nvSpPr>
        <p:spPr>
          <a:xfrm>
            <a:off x="466087" y="1167001"/>
            <a:ext cx="2510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11DE302-5108-FE12-BB20-ACCA73CC8522}"/>
              </a:ext>
            </a:extLst>
          </p:cNvPr>
          <p:cNvSpPr txBox="1"/>
          <p:nvPr/>
        </p:nvSpPr>
        <p:spPr>
          <a:xfrm>
            <a:off x="481075" y="2660527"/>
            <a:ext cx="26451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33C00-E7D7-4DD8-AA65-8ECCC0917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04" y="976774"/>
            <a:ext cx="3827694" cy="2714804"/>
          </a:xfrm>
          <a:prstGeom prst="rect">
            <a:avLst/>
          </a:prstGeom>
        </p:spPr>
      </p:pic>
      <p:pic>
        <p:nvPicPr>
          <p:cNvPr id="6" name="Picture 5" descr="A full moon in the sky&#10;&#10;Description automatically generated">
            <a:extLst>
              <a:ext uri="{FF2B5EF4-FFF2-40B4-BE49-F238E27FC236}">
                <a16:creationId xmlns:a16="http://schemas.microsoft.com/office/drawing/2014/main" id="{AB67CE27-68AD-3C92-E741-707E86F82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45" y="976774"/>
            <a:ext cx="3788540" cy="2738074"/>
          </a:xfrm>
          <a:prstGeom prst="rect">
            <a:avLst/>
          </a:prstGeom>
        </p:spPr>
      </p:pic>
      <p:pic>
        <p:nvPicPr>
          <p:cNvPr id="4" name="Picture 3" descr="A close up of the moon&#10;&#10;Description automatically generated">
            <a:extLst>
              <a:ext uri="{FF2B5EF4-FFF2-40B4-BE49-F238E27FC236}">
                <a16:creationId xmlns:a16="http://schemas.microsoft.com/office/drawing/2014/main" id="{F8A46AAD-7C6D-A368-CA28-0CDD2C5DE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04" y="3826702"/>
            <a:ext cx="3827694" cy="2899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F367C1-D463-009F-1DB3-57B5A6E87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99" y="3826701"/>
            <a:ext cx="3788540" cy="2899823"/>
          </a:xfrm>
          <a:prstGeom prst="rect">
            <a:avLst/>
          </a:prstGeom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C4E94E85-3D1E-3A9B-889E-A741E5A82A09}"/>
              </a:ext>
            </a:extLst>
          </p:cNvPr>
          <p:cNvSpPr txBox="1"/>
          <p:nvPr/>
        </p:nvSpPr>
        <p:spPr>
          <a:xfrm>
            <a:off x="490461" y="4785583"/>
            <a:ext cx="2485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6DD426-E830-7CD3-674C-DD37E8D85AA2}"/>
              </a:ext>
            </a:extLst>
          </p:cNvPr>
          <p:cNvSpPr txBox="1"/>
          <p:nvPr/>
        </p:nvSpPr>
        <p:spPr>
          <a:xfrm>
            <a:off x="194872" y="298125"/>
            <a:ext cx="408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এসো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কিছু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ছবি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দেখি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8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wavy lines&#10;&#10;Description automatically generated">
            <a:extLst>
              <a:ext uri="{FF2B5EF4-FFF2-40B4-BE49-F238E27FC236}">
                <a16:creationId xmlns:a16="http://schemas.microsoft.com/office/drawing/2014/main" id="{04E2004D-B5A0-C4A3-BDDA-0A44E43CF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6"/>
            <a:ext cx="12192000" cy="6845964"/>
          </a:xfrm>
          <a:prstGeom prst="rect">
            <a:avLst/>
          </a:prstGeom>
        </p:spPr>
      </p:pic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FB040EE6-4254-5812-3746-90EA8B00FE49}"/>
              </a:ext>
            </a:extLst>
          </p:cNvPr>
          <p:cNvSpPr/>
          <p:nvPr/>
        </p:nvSpPr>
        <p:spPr>
          <a:xfrm>
            <a:off x="2959769" y="621689"/>
            <a:ext cx="6272463" cy="2037347"/>
          </a:xfrm>
          <a:prstGeom prst="downArrowCallout">
            <a:avLst/>
          </a:prstGeom>
          <a:solidFill>
            <a:srgbClr val="50000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5E5A00D-46F0-5E5D-F28A-713D14CD92A7}"/>
              </a:ext>
            </a:extLst>
          </p:cNvPr>
          <p:cNvSpPr txBox="1"/>
          <p:nvPr/>
        </p:nvSpPr>
        <p:spPr>
          <a:xfrm>
            <a:off x="1089286" y="2668010"/>
            <a:ext cx="432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6427E-278A-32CA-2B59-F5126592F5B0}"/>
              </a:ext>
            </a:extLst>
          </p:cNvPr>
          <p:cNvSpPr/>
          <p:nvPr/>
        </p:nvSpPr>
        <p:spPr>
          <a:xfrm>
            <a:off x="1089286" y="3887715"/>
            <a:ext cx="2744678" cy="927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6AB99B1-647C-5731-643F-68D448591C26}"/>
              </a:ext>
            </a:extLst>
          </p:cNvPr>
          <p:cNvSpPr txBox="1"/>
          <p:nvPr/>
        </p:nvSpPr>
        <p:spPr>
          <a:xfrm>
            <a:off x="944380" y="5040363"/>
            <a:ext cx="7704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2256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swirls&#10;&#10;Description automatically generated with medium confidence">
            <a:extLst>
              <a:ext uri="{FF2B5EF4-FFF2-40B4-BE49-F238E27FC236}">
                <a16:creationId xmlns:a16="http://schemas.microsoft.com/office/drawing/2014/main" id="{63D416B1-C8D5-00C0-2ECB-7FAB98270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vlc-record-2023-12-07-07h58m04s-Moon Orbits Earth Animation.mp4-">
            <a:hlinkClick r:id="" action="ppaction://media"/>
            <a:extLst>
              <a:ext uri="{FF2B5EF4-FFF2-40B4-BE49-F238E27FC236}">
                <a16:creationId xmlns:a16="http://schemas.microsoft.com/office/drawing/2014/main" id="{5A283519-D765-43FC-B760-75CA997B6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23" y="0"/>
            <a:ext cx="6815206" cy="671610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FE390C3-AB83-3F8E-9379-41B2F9C70DCB}"/>
              </a:ext>
            </a:extLst>
          </p:cNvPr>
          <p:cNvSpPr/>
          <p:nvPr/>
        </p:nvSpPr>
        <p:spPr>
          <a:xfrm>
            <a:off x="8035878" y="2194149"/>
            <a:ext cx="3623499" cy="232780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6203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355</Words>
  <Application>Microsoft Office PowerPoint</Application>
  <PresentationFormat>Widescreen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Debashis Majumder</dc:creator>
  <cp:lastModifiedBy>Pedp4 WPBX5105GRF052201654</cp:lastModifiedBy>
  <cp:revision>151</cp:revision>
  <dcterms:created xsi:type="dcterms:W3CDTF">2023-06-01T06:04:03Z</dcterms:created>
  <dcterms:modified xsi:type="dcterms:W3CDTF">2024-04-18T07:14:08Z</dcterms:modified>
</cp:coreProperties>
</file>