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4"/>
  </p:notesMasterIdLst>
  <p:sldIdLst>
    <p:sldId id="304" r:id="rId2"/>
    <p:sldId id="288" r:id="rId3"/>
    <p:sldId id="322" r:id="rId4"/>
    <p:sldId id="323" r:id="rId5"/>
    <p:sldId id="303" r:id="rId6"/>
    <p:sldId id="292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3" r:id="rId15"/>
    <p:sldId id="331" r:id="rId16"/>
    <p:sldId id="334" r:id="rId17"/>
    <p:sldId id="332" r:id="rId18"/>
    <p:sldId id="335" r:id="rId19"/>
    <p:sldId id="290" r:id="rId20"/>
    <p:sldId id="321" r:id="rId21"/>
    <p:sldId id="302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xmlns="" userId="686822860d6f67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99C02"/>
    <a:srgbClr val="CCFF33"/>
    <a:srgbClr val="30D9F0"/>
    <a:srgbClr val="FF3399"/>
    <a:srgbClr val="3FA102"/>
    <a:srgbClr val="FFFF99"/>
    <a:srgbClr val="00B0F0"/>
    <a:srgbClr val="AAFD77"/>
    <a:srgbClr val="4B9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33D4E-31DD-456C-B977-594A776E0F13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E2E41-70F8-4016-A078-C6F61AFA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6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E2E41-70F8-4016-A078-C6F61AFA2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3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BBE6-E0FF-485C-ADEE-F6A573D9FD10}" type="datetimeFigureOut">
              <a:rPr lang="en-US" smtClean="0"/>
              <a:t>28-Mar-24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645B-8114-4263-8FF4-3618D3EE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-14288" y="0"/>
            <a:ext cx="12192000" cy="6858000"/>
          </a:xfrm>
          <a:prstGeom prst="frame">
            <a:avLst>
              <a:gd name="adj1" fmla="val 3468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71451" y="4243389"/>
            <a:ext cx="11815763" cy="2271713"/>
          </a:xfrm>
          <a:prstGeom prst="flowChartTerminator">
            <a:avLst/>
          </a:prstGeom>
          <a:noFill/>
          <a:ln>
            <a:solidFill>
              <a:srgbClr val="99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134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481" y="5878693"/>
            <a:ext cx="5676960" cy="64633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1" y="5841874"/>
            <a:ext cx="5929744" cy="64633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1" y="188767"/>
            <a:ext cx="5509349" cy="5653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8766"/>
            <a:ext cx="6041448" cy="5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5" y="176645"/>
            <a:ext cx="11660769" cy="6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2" y="188455"/>
            <a:ext cx="5734851" cy="63785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9" y="188455"/>
            <a:ext cx="5556106" cy="62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66" y="274958"/>
            <a:ext cx="7744691" cy="543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27564" y="5865029"/>
            <a:ext cx="7626493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শুনাবো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9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36" y="2565560"/>
            <a:ext cx="160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বীরগাথা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094" y="1474303"/>
            <a:ext cx="472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বীরত্বের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জন‌্য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636" y="1462075"/>
            <a:ext cx="160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366" y="2541946"/>
            <a:ext cx="472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636" y="3510137"/>
            <a:ext cx="214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মুক্তিবাহিনী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2366" y="3510137"/>
            <a:ext cx="659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জন‌্য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366" y="327952"/>
            <a:ext cx="548639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9" grpId="0"/>
      <p:bldP spid="2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66" y="274958"/>
            <a:ext cx="7744691" cy="543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255" y="5708074"/>
            <a:ext cx="1086196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6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9457" y="2050473"/>
            <a:ext cx="7990449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২৬পৃষ্ঠা </a:t>
            </a:r>
            <a:r>
              <a:rPr lang="en-US" sz="7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2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1051703"/>
            <a:ext cx="6503179" cy="4383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28553" y="141327"/>
            <a:ext cx="8286751" cy="787141"/>
          </a:xfrm>
          <a:prstGeom prst="rect">
            <a:avLst/>
          </a:prstGeom>
          <a:solidFill>
            <a:srgbClr val="3FA10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127" y="5721927"/>
            <a:ext cx="10695709" cy="707886"/>
          </a:xfrm>
          <a:prstGeom prst="rect">
            <a:avLst/>
          </a:prstGeom>
          <a:solidFill>
            <a:srgbClr val="30D9F0"/>
          </a:solidFill>
          <a:ln w="76200">
            <a:solidFill>
              <a:srgbClr val="399C0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553" y="222492"/>
            <a:ext cx="7426036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CC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88" y="1893600"/>
            <a:ext cx="8375713" cy="45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952" y="443137"/>
            <a:ext cx="4937760" cy="83099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মূল‌্যায়নঃ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26" y="2307102"/>
            <a:ext cx="10185009" cy="212365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ক‌্যাপ্টেন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পাঠ‌্যাংশের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200027"/>
            <a:ext cx="3636200" cy="543015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Cloud Callout 4"/>
          <p:cNvSpPr/>
          <p:nvPr/>
        </p:nvSpPr>
        <p:spPr>
          <a:xfrm>
            <a:off x="6150907" y="200027"/>
            <a:ext cx="5507693" cy="1813809"/>
          </a:xfrm>
          <a:prstGeom prst="cloudCallou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উপস্থাপনায়</a:t>
            </a:r>
            <a:endParaRPr lang="as-I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1743" y="2213859"/>
            <a:ext cx="6955436" cy="34163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lvl="1"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আ.ন.ম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.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জাহিদুল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হাসান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1"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সহকারি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শিক্ষক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lvl="1"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ডাঙ্গাপাড়া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সর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প্রা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বিদ‌্যালয়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4288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flipH="1">
            <a:off x="219075" y="160737"/>
            <a:ext cx="6306416" cy="2817991"/>
          </a:xfrm>
          <a:prstGeom prst="wedgeEllipseCallout">
            <a:avLst>
              <a:gd name="adj1" fmla="val -85853"/>
              <a:gd name="adj2" fmla="val 753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551" y="3869975"/>
            <a:ext cx="72026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বাক‌্য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2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625" y="100013"/>
            <a:ext cx="11572875" cy="644366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ধণ‌্যবাদ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7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691086"/>
            <a:chOff x="0" y="0"/>
            <a:chExt cx="12192000" cy="66910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9108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394857" y="2048861"/>
              <a:ext cx="5442857" cy="31547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9900" b="0" cap="none" spc="0" dirty="0" err="1" smtClean="0">
                  <a:ln w="0"/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বিদায়</a:t>
              </a:r>
              <a:endParaRPr lang="en-US" sz="199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37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326" y="485777"/>
            <a:ext cx="6143625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NikoshBAN" pitchFamily="2" charset="0"/>
                <a:cs typeface="NikoshBAN" panose="02000000000000000000" pitchFamily="2" charset="0"/>
              </a:rPr>
              <a:t>: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29231"/>
              </p:ext>
            </p:extLst>
          </p:nvPr>
        </p:nvGraphicFramePr>
        <p:xfrm>
          <a:off x="1593705" y="1567728"/>
          <a:ext cx="9179070" cy="4447311"/>
        </p:xfrm>
        <a:graphic>
          <a:graphicData uri="http://schemas.openxmlformats.org/drawingml/2006/table">
            <a:tbl>
              <a:tblPr firstRow="1" bandRow="1"/>
              <a:tblGrid>
                <a:gridCol w="3059690"/>
                <a:gridCol w="3059690"/>
                <a:gridCol w="3059690"/>
              </a:tblGrid>
              <a:tr h="1482437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82437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8243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ame 7"/>
          <p:cNvSpPr/>
          <p:nvPr/>
        </p:nvSpPr>
        <p:spPr>
          <a:xfrm>
            <a:off x="152400" y="152400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3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19720"/>
              </p:ext>
            </p:extLst>
          </p:nvPr>
        </p:nvGraphicFramePr>
        <p:xfrm>
          <a:off x="1593705" y="1567728"/>
          <a:ext cx="9179070" cy="4447311"/>
        </p:xfrm>
        <a:graphic>
          <a:graphicData uri="http://schemas.openxmlformats.org/drawingml/2006/table">
            <a:tbl>
              <a:tblPr firstRow="1" bandRow="1"/>
              <a:tblGrid>
                <a:gridCol w="3059690"/>
                <a:gridCol w="3059690"/>
                <a:gridCol w="3059690"/>
              </a:tblGrid>
              <a:tr h="1482437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8243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 smtClean="0">
                          <a:latin typeface="NikoshBAN" pitchFamily="2" charset="0"/>
                          <a:cs typeface="NikoshBAN" pitchFamily="2" charset="0"/>
                        </a:rPr>
                        <a:t>বু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8243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endParaRPr lang="en-US" sz="7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ame 7"/>
          <p:cNvSpPr/>
          <p:nvPr/>
        </p:nvSpPr>
        <p:spPr>
          <a:xfrm>
            <a:off x="152400" y="152400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0550" y="542926"/>
            <a:ext cx="2943226" cy="70788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49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A72DCA5-826B-4E8F-88CD-755A21590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897"/>
            <a:stretch/>
          </p:blipFill>
          <p:spPr>
            <a:xfrm flipH="1">
              <a:off x="225706" y="3037692"/>
              <a:ext cx="11740587" cy="3657798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468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 extrusionH="25400">
              <a:bevelT w="101600" prst="riblet"/>
              <a:bevelB w="571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E599238-1A5C-4ACC-881C-256274D8F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43" y="2914582"/>
            <a:ext cx="3273183" cy="338620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8477" y="310714"/>
            <a:ext cx="25394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৪র্থ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0984" y="296627"/>
            <a:ext cx="36150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:২৮/০৩/20২৪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8134" y="1033989"/>
            <a:ext cx="7623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অধ‌্যায়-০৭</a:t>
            </a:r>
          </a:p>
          <a:p>
            <a:pPr algn="ctr"/>
            <a:r>
              <a:rPr lang="en-US" sz="40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বীরশ্রেষ্ঠর</a:t>
            </a:r>
            <a:r>
              <a:rPr lang="en-US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বীরগাথা</a:t>
            </a:r>
            <a:r>
              <a:rPr lang="en-US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পৃ:২৬</a:t>
            </a:r>
            <a:endParaRPr lang="en-US" sz="40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পাঠ‌্যাংশ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44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flipH="1">
            <a:off x="307179" y="200892"/>
            <a:ext cx="2757053" cy="678872"/>
          </a:xfrm>
          <a:prstGeom prst="wedgeEllipseCallout">
            <a:avLst>
              <a:gd name="adj1" fmla="val -55702"/>
              <a:gd name="adj2" fmla="val 488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179" y="1013105"/>
            <a:ext cx="5414748" cy="2728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endParaRPr lang="en-US" sz="28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১.১.১যুক্তব‌্যঞ্জন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1.২.১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1.৩.৫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1.৩.৬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‍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৩.১.১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1602" y="1013104"/>
            <a:ext cx="5791633" cy="2728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বলাঃ</a:t>
            </a:r>
            <a:endParaRPr lang="en-US" sz="28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১.১.১যুক্তব‌্যঞ্জন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1.১.২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যুক্তব‌্যঞ্জন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বাক‌্য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1.৩.২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‍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২.৫.২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৩.১.১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79" y="3884035"/>
            <a:ext cx="5414748" cy="2318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পড়াঃ</a:t>
            </a:r>
            <a:endParaRPr lang="en-US" sz="28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যুক্তব‌্যঞ্জন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1.৩.২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যুক্তব‌্যঞ্জন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বাক‌্য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২.৫.২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২.৫.৪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1603" y="3884035"/>
            <a:ext cx="5791632" cy="2318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endParaRPr lang="en-US" sz="28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১.৫.১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ব‌্যবহ্রত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বাক‌্য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1.৫.২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বাক‌্য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5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188768"/>
            <a:ext cx="5841423" cy="5505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288" y="5795755"/>
            <a:ext cx="5841424" cy="646331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36" y="188768"/>
            <a:ext cx="5867488" cy="5505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7615" y="5846237"/>
            <a:ext cx="5766609" cy="646331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আহবানে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5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67" y="5962010"/>
            <a:ext cx="5841424" cy="646331"/>
          </a:xfrm>
          <a:prstGeom prst="rect">
            <a:avLst/>
          </a:prstGeom>
          <a:solidFill>
            <a:srgbClr val="399C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56" y="5962009"/>
            <a:ext cx="5766609" cy="646331"/>
          </a:xfrm>
          <a:prstGeom prst="rect">
            <a:avLst/>
          </a:prstGeom>
          <a:solidFill>
            <a:srgbClr val="399C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35" y="190499"/>
            <a:ext cx="5865453" cy="5505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190499"/>
            <a:ext cx="5825403" cy="56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8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4288" y="-71438"/>
            <a:ext cx="12192000" cy="6858000"/>
          </a:xfrm>
          <a:prstGeom prst="frame">
            <a:avLst>
              <a:gd name="adj1" fmla="val 3468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288" y="5975865"/>
            <a:ext cx="54954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সেনাবাহিনীকে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691" y="5943412"/>
            <a:ext cx="6045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188767"/>
            <a:ext cx="5495494" cy="560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90" y="188767"/>
            <a:ext cx="6045904" cy="56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348</Words>
  <Application>Microsoft Office PowerPoint</Application>
  <PresentationFormat>Custom</PresentationFormat>
  <Paragraphs>77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282</cp:revision>
  <dcterms:created xsi:type="dcterms:W3CDTF">2023-06-13T09:22:05Z</dcterms:created>
  <dcterms:modified xsi:type="dcterms:W3CDTF">2024-03-27T23:28:13Z</dcterms:modified>
</cp:coreProperties>
</file>