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B8A7"/>
    <a:srgbClr val="AE1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D421-5DEC-486B-82FF-702694097D82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96DB4-E55A-4760-AFE6-570D4DA3D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0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6DB4-E55A-4760-AFE6-570D4DA3D4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1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বাংলাদেশের ৮টি বিভাগের প্রধান প্রধান নদ-নদীর বর্ণনা দিব, ৮টি বিভাগের সংস্কৃতির কথা বলে পাঠ ঘোষনা করব।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6DB4-E55A-4760-AFE6-570D4DA3D4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06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অস্টম</a:t>
            </a:r>
            <a:r>
              <a:rPr lang="bn-BD" baseline="0" dirty="0" smtClean="0"/>
              <a:t> শ্রেণির শিল্প ও সংস্কৃতি বইয়ের  বিশদ বর্ণনা দিব।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6DB4-E55A-4760-AFE6-570D4DA3D4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60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খুলনা বিভাগের নদ-নদী, শিল্প ও সংস্কৃতি নিয়ে আলোচনা করতে হবে।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6DB4-E55A-4760-AFE6-570D4DA3D4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3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রাজশাহী বিভাগের নদ-নদী, শিল্প ও সংস্কৃতি নিয়ে আলোচনা করতে হবে।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6DB4-E55A-4760-AFE6-570D4DA3D4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6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সিলেট বিভাগের নদ-নদী, শিল্প ও সংস্কৃতি নিয়ে আলোচনা করতে হবে।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6DB4-E55A-4760-AFE6-570D4DA3D4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3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4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1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3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0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5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7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7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53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4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8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3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A606-1A04-448A-8FFE-45514EC24C2D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7C7F-7C3A-4574-901C-E1B570BF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5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&#2439;-&#2478;&#2503;&#2439;&#2482;&#2435;nazmulhasan885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17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7292" y="304804"/>
            <a:ext cx="5514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 রাজধানী রাজশাহী</a:t>
            </a:r>
            <a:endParaRPr lang="en-GB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4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4" y="211013"/>
            <a:ext cx="11066587" cy="6224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014"/>
            <a:ext cx="8737601" cy="6553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1631" y="2309448"/>
            <a:ext cx="706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পূর্ণভুমি, চা-এর রাজধানী ও পাথরের শহর সিলেট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6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257907"/>
            <a:ext cx="11485416" cy="6474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92" y="4372708"/>
            <a:ext cx="54024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 নগরী চট্টোগ্রাম</a:t>
            </a:r>
            <a:endParaRPr lang="en-GB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8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1600"/>
            <a:ext cx="9751279" cy="5488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9101"/>
            <a:ext cx="10058400" cy="6071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3900" y="375142"/>
            <a:ext cx="5774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 শহর ঢাকা </a:t>
            </a:r>
            <a:endParaRPr lang="en-GB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7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929"/>
            <a:ext cx="5727456" cy="5727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296879"/>
            <a:ext cx="6181725" cy="3842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0275" y="4548553"/>
            <a:ext cx="6157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জীবনানন্দ দাসের </a:t>
            </a:r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আড়িয়ালখা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ধানশালিকের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দেশ বরিশাল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2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9262" cy="6732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5275385"/>
            <a:ext cx="2735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 শহর </a:t>
            </a:r>
            <a:endParaRPr lang="en-GB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7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6" y="0"/>
            <a:ext cx="103175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2923" y="5908431"/>
            <a:ext cx="3361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3" y="0"/>
            <a:ext cx="9097108" cy="5215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1262" y="5215675"/>
            <a:ext cx="9969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পাঁচজন করে দল গঠন কর, এবং পাঠ্যবইয়ের কথোপকথন পড়।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 শেষ হলে দলীয় উপস্থাপন।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84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2234" y="5978770"/>
            <a:ext cx="88857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প্রত্যকে একটি করে বন্ধুখাতা বানাবে। </a:t>
            </a:r>
            <a:endParaRPr lang="en-GB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99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-1"/>
            <a:ext cx="12192001" cy="6858001"/>
            <a:chOff x="-1" y="-1"/>
            <a:chExt cx="12051323" cy="67788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051323" cy="677886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87262" y="2907323"/>
              <a:ext cx="5506636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6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</a:t>
              </a:r>
              <a:endParaRPr lang="en-GB" sz="1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43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55999" y="-1691139"/>
            <a:ext cx="1419367" cy="4763237"/>
            <a:chOff x="715714" y="-474656"/>
            <a:chExt cx="1419367" cy="4763237"/>
          </a:xfrm>
        </p:grpSpPr>
        <p:sp>
          <p:nvSpPr>
            <p:cNvPr id="4" name="TextBox 3"/>
            <p:cNvSpPr txBox="1"/>
            <p:nvPr/>
          </p:nvSpPr>
          <p:spPr>
            <a:xfrm>
              <a:off x="715714" y="2718921"/>
              <a:ext cx="14193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err="1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স্বা</a:t>
              </a:r>
              <a:r>
                <a:rPr lang="en-US" sz="88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endParaRPr lang="en-GB" sz="8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79738" y="3128353"/>
              <a:ext cx="150125" cy="10918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7" idx="0"/>
            </p:cNvCxnSpPr>
            <p:nvPr/>
          </p:nvCxnSpPr>
          <p:spPr>
            <a:xfrm flipH="1" flipV="1">
              <a:off x="1179738" y="-474656"/>
              <a:ext cx="75063" cy="3603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265275" y="2955508"/>
              <a:ext cx="127590" cy="191729"/>
            </a:xfrm>
            <a:custGeom>
              <a:avLst/>
              <a:gdLst>
                <a:gd name="connsiteX0" fmla="*/ 0 w 127590"/>
                <a:gd name="connsiteY0" fmla="*/ 191729 h 191729"/>
                <a:gd name="connsiteX1" fmla="*/ 10632 w 127590"/>
                <a:gd name="connsiteY1" fmla="*/ 21608 h 191729"/>
                <a:gd name="connsiteX2" fmla="*/ 42530 w 127590"/>
                <a:gd name="connsiteY2" fmla="*/ 343 h 191729"/>
                <a:gd name="connsiteX3" fmla="*/ 95693 w 127590"/>
                <a:gd name="connsiteY3" fmla="*/ 10976 h 191729"/>
                <a:gd name="connsiteX4" fmla="*/ 116958 w 127590"/>
                <a:gd name="connsiteY4" fmla="*/ 42874 h 191729"/>
                <a:gd name="connsiteX5" fmla="*/ 127590 w 127590"/>
                <a:gd name="connsiteY5" fmla="*/ 74771 h 1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90" h="191729">
                  <a:moveTo>
                    <a:pt x="0" y="191729"/>
                  </a:moveTo>
                  <a:cubicBezTo>
                    <a:pt x="3544" y="135022"/>
                    <a:pt x="-1693" y="77073"/>
                    <a:pt x="10632" y="21608"/>
                  </a:cubicBezTo>
                  <a:cubicBezTo>
                    <a:pt x="13404" y="9133"/>
                    <a:pt x="29850" y="1928"/>
                    <a:pt x="42530" y="343"/>
                  </a:cubicBezTo>
                  <a:cubicBezTo>
                    <a:pt x="60462" y="-1898"/>
                    <a:pt x="77972" y="7432"/>
                    <a:pt x="95693" y="10976"/>
                  </a:cubicBezTo>
                  <a:cubicBezTo>
                    <a:pt x="102781" y="21609"/>
                    <a:pt x="111243" y="31444"/>
                    <a:pt x="116958" y="42874"/>
                  </a:cubicBezTo>
                  <a:cubicBezTo>
                    <a:pt x="121970" y="52898"/>
                    <a:pt x="127590" y="74771"/>
                    <a:pt x="127590" y="7477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80656" y="-725572"/>
            <a:ext cx="1419367" cy="4763237"/>
            <a:chOff x="630650" y="-474656"/>
            <a:chExt cx="1419367" cy="4763237"/>
          </a:xfrm>
        </p:grpSpPr>
        <p:sp>
          <p:nvSpPr>
            <p:cNvPr id="20" name="TextBox 19"/>
            <p:cNvSpPr txBox="1"/>
            <p:nvPr/>
          </p:nvSpPr>
          <p:spPr>
            <a:xfrm>
              <a:off x="630650" y="2718921"/>
              <a:ext cx="14193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b="1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গ</a:t>
              </a:r>
              <a:r>
                <a:rPr lang="en-US" sz="88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endParaRPr lang="en-GB" sz="8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179738" y="3128353"/>
              <a:ext cx="150125" cy="10918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flipH="1" flipV="1">
              <a:off x="1179738" y="-474656"/>
              <a:ext cx="75063" cy="3603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265275" y="2955508"/>
              <a:ext cx="127590" cy="191729"/>
            </a:xfrm>
            <a:custGeom>
              <a:avLst/>
              <a:gdLst>
                <a:gd name="connsiteX0" fmla="*/ 0 w 127590"/>
                <a:gd name="connsiteY0" fmla="*/ 191729 h 191729"/>
                <a:gd name="connsiteX1" fmla="*/ 10632 w 127590"/>
                <a:gd name="connsiteY1" fmla="*/ 21608 h 191729"/>
                <a:gd name="connsiteX2" fmla="*/ 42530 w 127590"/>
                <a:gd name="connsiteY2" fmla="*/ 343 h 191729"/>
                <a:gd name="connsiteX3" fmla="*/ 95693 w 127590"/>
                <a:gd name="connsiteY3" fmla="*/ 10976 h 191729"/>
                <a:gd name="connsiteX4" fmla="*/ 116958 w 127590"/>
                <a:gd name="connsiteY4" fmla="*/ 42874 h 191729"/>
                <a:gd name="connsiteX5" fmla="*/ 127590 w 127590"/>
                <a:gd name="connsiteY5" fmla="*/ 74771 h 1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90" h="191729">
                  <a:moveTo>
                    <a:pt x="0" y="191729"/>
                  </a:moveTo>
                  <a:cubicBezTo>
                    <a:pt x="3544" y="135022"/>
                    <a:pt x="-1693" y="77073"/>
                    <a:pt x="10632" y="21608"/>
                  </a:cubicBezTo>
                  <a:cubicBezTo>
                    <a:pt x="13404" y="9133"/>
                    <a:pt x="29850" y="1928"/>
                    <a:pt x="42530" y="343"/>
                  </a:cubicBezTo>
                  <a:cubicBezTo>
                    <a:pt x="60462" y="-1898"/>
                    <a:pt x="77972" y="7432"/>
                    <a:pt x="95693" y="10976"/>
                  </a:cubicBezTo>
                  <a:cubicBezTo>
                    <a:pt x="102781" y="21609"/>
                    <a:pt x="111243" y="31444"/>
                    <a:pt x="116958" y="42874"/>
                  </a:cubicBezTo>
                  <a:cubicBezTo>
                    <a:pt x="121970" y="52898"/>
                    <a:pt x="127590" y="74771"/>
                    <a:pt x="127590" y="7477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52776" y="-1691139"/>
            <a:ext cx="1419367" cy="4784503"/>
            <a:chOff x="715714" y="-474656"/>
            <a:chExt cx="1419367" cy="4784503"/>
          </a:xfrm>
        </p:grpSpPr>
        <p:sp>
          <p:nvSpPr>
            <p:cNvPr id="25" name="TextBox 24"/>
            <p:cNvSpPr txBox="1"/>
            <p:nvPr/>
          </p:nvSpPr>
          <p:spPr>
            <a:xfrm>
              <a:off x="715714" y="2740187"/>
              <a:ext cx="14193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b="1" dirty="0" smtClean="0">
                  <a:solidFill>
                    <a:srgbClr val="00B050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ত</a:t>
              </a:r>
              <a:r>
                <a:rPr lang="en-US" sz="88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endParaRPr lang="en-GB" sz="8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79738" y="3128353"/>
              <a:ext cx="150125" cy="10918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 flipV="1">
              <a:off x="1179738" y="-474656"/>
              <a:ext cx="75063" cy="3603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1265275" y="2955508"/>
              <a:ext cx="127590" cy="191729"/>
            </a:xfrm>
            <a:custGeom>
              <a:avLst/>
              <a:gdLst>
                <a:gd name="connsiteX0" fmla="*/ 0 w 127590"/>
                <a:gd name="connsiteY0" fmla="*/ 191729 h 191729"/>
                <a:gd name="connsiteX1" fmla="*/ 10632 w 127590"/>
                <a:gd name="connsiteY1" fmla="*/ 21608 h 191729"/>
                <a:gd name="connsiteX2" fmla="*/ 42530 w 127590"/>
                <a:gd name="connsiteY2" fmla="*/ 343 h 191729"/>
                <a:gd name="connsiteX3" fmla="*/ 95693 w 127590"/>
                <a:gd name="connsiteY3" fmla="*/ 10976 h 191729"/>
                <a:gd name="connsiteX4" fmla="*/ 116958 w 127590"/>
                <a:gd name="connsiteY4" fmla="*/ 42874 h 191729"/>
                <a:gd name="connsiteX5" fmla="*/ 127590 w 127590"/>
                <a:gd name="connsiteY5" fmla="*/ 74771 h 1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90" h="191729">
                  <a:moveTo>
                    <a:pt x="0" y="191729"/>
                  </a:moveTo>
                  <a:cubicBezTo>
                    <a:pt x="3544" y="135022"/>
                    <a:pt x="-1693" y="77073"/>
                    <a:pt x="10632" y="21608"/>
                  </a:cubicBezTo>
                  <a:cubicBezTo>
                    <a:pt x="13404" y="9133"/>
                    <a:pt x="29850" y="1928"/>
                    <a:pt x="42530" y="343"/>
                  </a:cubicBezTo>
                  <a:cubicBezTo>
                    <a:pt x="60462" y="-1898"/>
                    <a:pt x="77972" y="7432"/>
                    <a:pt x="95693" y="10976"/>
                  </a:cubicBezTo>
                  <a:cubicBezTo>
                    <a:pt x="102781" y="21609"/>
                    <a:pt x="111243" y="31444"/>
                    <a:pt x="116958" y="42874"/>
                  </a:cubicBezTo>
                  <a:cubicBezTo>
                    <a:pt x="121970" y="52898"/>
                    <a:pt x="127590" y="74771"/>
                    <a:pt x="127590" y="7477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3788" y="-1714206"/>
            <a:ext cx="1419367" cy="4763237"/>
            <a:chOff x="715714" y="-474656"/>
            <a:chExt cx="1419367" cy="4763237"/>
          </a:xfrm>
        </p:grpSpPr>
        <p:sp>
          <p:nvSpPr>
            <p:cNvPr id="30" name="TextBox 29"/>
            <p:cNvSpPr txBox="1"/>
            <p:nvPr/>
          </p:nvSpPr>
          <p:spPr>
            <a:xfrm>
              <a:off x="715714" y="2718921"/>
              <a:ext cx="14193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solidFill>
                    <a:srgbClr val="FF0000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আ</a:t>
              </a:r>
              <a:r>
                <a:rPr lang="en-US" sz="88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endParaRPr lang="en-GB" sz="8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79738" y="3128353"/>
              <a:ext cx="150125" cy="10918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>
              <a:stCxn id="31" idx="0"/>
            </p:cNvCxnSpPr>
            <p:nvPr/>
          </p:nvCxnSpPr>
          <p:spPr>
            <a:xfrm flipH="1" flipV="1">
              <a:off x="1179738" y="-474656"/>
              <a:ext cx="75063" cy="3603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1265275" y="2955508"/>
              <a:ext cx="127590" cy="191729"/>
            </a:xfrm>
            <a:custGeom>
              <a:avLst/>
              <a:gdLst>
                <a:gd name="connsiteX0" fmla="*/ 0 w 127590"/>
                <a:gd name="connsiteY0" fmla="*/ 191729 h 191729"/>
                <a:gd name="connsiteX1" fmla="*/ 10632 w 127590"/>
                <a:gd name="connsiteY1" fmla="*/ 21608 h 191729"/>
                <a:gd name="connsiteX2" fmla="*/ 42530 w 127590"/>
                <a:gd name="connsiteY2" fmla="*/ 343 h 191729"/>
                <a:gd name="connsiteX3" fmla="*/ 95693 w 127590"/>
                <a:gd name="connsiteY3" fmla="*/ 10976 h 191729"/>
                <a:gd name="connsiteX4" fmla="*/ 116958 w 127590"/>
                <a:gd name="connsiteY4" fmla="*/ 42874 h 191729"/>
                <a:gd name="connsiteX5" fmla="*/ 127590 w 127590"/>
                <a:gd name="connsiteY5" fmla="*/ 74771 h 1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90" h="191729">
                  <a:moveTo>
                    <a:pt x="0" y="191729"/>
                  </a:moveTo>
                  <a:cubicBezTo>
                    <a:pt x="3544" y="135022"/>
                    <a:pt x="-1693" y="77073"/>
                    <a:pt x="10632" y="21608"/>
                  </a:cubicBezTo>
                  <a:cubicBezTo>
                    <a:pt x="13404" y="9133"/>
                    <a:pt x="29850" y="1928"/>
                    <a:pt x="42530" y="343"/>
                  </a:cubicBezTo>
                  <a:cubicBezTo>
                    <a:pt x="60462" y="-1898"/>
                    <a:pt x="77972" y="7432"/>
                    <a:pt x="95693" y="10976"/>
                  </a:cubicBezTo>
                  <a:cubicBezTo>
                    <a:pt x="102781" y="21609"/>
                    <a:pt x="111243" y="31444"/>
                    <a:pt x="116958" y="42874"/>
                  </a:cubicBezTo>
                  <a:cubicBezTo>
                    <a:pt x="121970" y="52898"/>
                    <a:pt x="127590" y="74771"/>
                    <a:pt x="127590" y="7477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367678" y="-665661"/>
            <a:ext cx="1419367" cy="4763237"/>
            <a:chOff x="715714" y="-474656"/>
            <a:chExt cx="1419367" cy="4763237"/>
          </a:xfrm>
        </p:grpSpPr>
        <p:sp>
          <p:nvSpPr>
            <p:cNvPr id="36" name="TextBox 35"/>
            <p:cNvSpPr txBox="1"/>
            <p:nvPr/>
          </p:nvSpPr>
          <p:spPr>
            <a:xfrm>
              <a:off x="715714" y="2718921"/>
              <a:ext cx="14193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b="1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ম</a:t>
              </a:r>
              <a:r>
                <a:rPr lang="en-US" sz="88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endParaRPr lang="en-GB" sz="8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179738" y="3128353"/>
              <a:ext cx="150125" cy="10918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>
              <a:stCxn id="37" idx="0"/>
            </p:cNvCxnSpPr>
            <p:nvPr/>
          </p:nvCxnSpPr>
          <p:spPr>
            <a:xfrm flipH="1" flipV="1">
              <a:off x="1179738" y="-474656"/>
              <a:ext cx="75063" cy="3603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38"/>
            <p:cNvSpPr/>
            <p:nvPr/>
          </p:nvSpPr>
          <p:spPr>
            <a:xfrm>
              <a:off x="1265275" y="2955508"/>
              <a:ext cx="127590" cy="191729"/>
            </a:xfrm>
            <a:custGeom>
              <a:avLst/>
              <a:gdLst>
                <a:gd name="connsiteX0" fmla="*/ 0 w 127590"/>
                <a:gd name="connsiteY0" fmla="*/ 191729 h 191729"/>
                <a:gd name="connsiteX1" fmla="*/ 10632 w 127590"/>
                <a:gd name="connsiteY1" fmla="*/ 21608 h 191729"/>
                <a:gd name="connsiteX2" fmla="*/ 42530 w 127590"/>
                <a:gd name="connsiteY2" fmla="*/ 343 h 191729"/>
                <a:gd name="connsiteX3" fmla="*/ 95693 w 127590"/>
                <a:gd name="connsiteY3" fmla="*/ 10976 h 191729"/>
                <a:gd name="connsiteX4" fmla="*/ 116958 w 127590"/>
                <a:gd name="connsiteY4" fmla="*/ 42874 h 191729"/>
                <a:gd name="connsiteX5" fmla="*/ 127590 w 127590"/>
                <a:gd name="connsiteY5" fmla="*/ 74771 h 1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90" h="191729">
                  <a:moveTo>
                    <a:pt x="0" y="191729"/>
                  </a:moveTo>
                  <a:cubicBezTo>
                    <a:pt x="3544" y="135022"/>
                    <a:pt x="-1693" y="77073"/>
                    <a:pt x="10632" y="21608"/>
                  </a:cubicBezTo>
                  <a:cubicBezTo>
                    <a:pt x="13404" y="9133"/>
                    <a:pt x="29850" y="1928"/>
                    <a:pt x="42530" y="343"/>
                  </a:cubicBezTo>
                  <a:cubicBezTo>
                    <a:pt x="60462" y="-1898"/>
                    <a:pt x="77972" y="7432"/>
                    <a:pt x="95693" y="10976"/>
                  </a:cubicBezTo>
                  <a:cubicBezTo>
                    <a:pt x="102781" y="21609"/>
                    <a:pt x="111243" y="31444"/>
                    <a:pt x="116958" y="42874"/>
                  </a:cubicBezTo>
                  <a:cubicBezTo>
                    <a:pt x="121970" y="52898"/>
                    <a:pt x="127590" y="74771"/>
                    <a:pt x="127590" y="7477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50866" y="-450865"/>
            <a:ext cx="1419367" cy="4763237"/>
            <a:chOff x="715714" y="-474656"/>
            <a:chExt cx="1419367" cy="4763237"/>
          </a:xfrm>
        </p:grpSpPr>
        <p:sp>
          <p:nvSpPr>
            <p:cNvPr id="41" name="TextBox 40"/>
            <p:cNvSpPr txBox="1"/>
            <p:nvPr/>
          </p:nvSpPr>
          <p:spPr>
            <a:xfrm>
              <a:off x="715714" y="2718921"/>
              <a:ext cx="14193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solidFill>
                    <a:srgbClr val="AE128D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জ</a:t>
              </a:r>
              <a:r>
                <a:rPr lang="en-US" sz="88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endParaRPr lang="en-GB" sz="8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179738" y="3128353"/>
              <a:ext cx="150125" cy="10918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/>
            <p:cNvCxnSpPr>
              <a:stCxn id="42" idx="0"/>
            </p:cNvCxnSpPr>
            <p:nvPr/>
          </p:nvCxnSpPr>
          <p:spPr>
            <a:xfrm flipH="1" flipV="1">
              <a:off x="1179738" y="-474656"/>
              <a:ext cx="75063" cy="3603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1265275" y="2955508"/>
              <a:ext cx="127590" cy="191729"/>
            </a:xfrm>
            <a:custGeom>
              <a:avLst/>
              <a:gdLst>
                <a:gd name="connsiteX0" fmla="*/ 0 w 127590"/>
                <a:gd name="connsiteY0" fmla="*/ 191729 h 191729"/>
                <a:gd name="connsiteX1" fmla="*/ 10632 w 127590"/>
                <a:gd name="connsiteY1" fmla="*/ 21608 h 191729"/>
                <a:gd name="connsiteX2" fmla="*/ 42530 w 127590"/>
                <a:gd name="connsiteY2" fmla="*/ 343 h 191729"/>
                <a:gd name="connsiteX3" fmla="*/ 95693 w 127590"/>
                <a:gd name="connsiteY3" fmla="*/ 10976 h 191729"/>
                <a:gd name="connsiteX4" fmla="*/ 116958 w 127590"/>
                <a:gd name="connsiteY4" fmla="*/ 42874 h 191729"/>
                <a:gd name="connsiteX5" fmla="*/ 127590 w 127590"/>
                <a:gd name="connsiteY5" fmla="*/ 74771 h 1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90" h="191729">
                  <a:moveTo>
                    <a:pt x="0" y="191729"/>
                  </a:moveTo>
                  <a:cubicBezTo>
                    <a:pt x="3544" y="135022"/>
                    <a:pt x="-1693" y="77073"/>
                    <a:pt x="10632" y="21608"/>
                  </a:cubicBezTo>
                  <a:cubicBezTo>
                    <a:pt x="13404" y="9133"/>
                    <a:pt x="29850" y="1928"/>
                    <a:pt x="42530" y="343"/>
                  </a:cubicBezTo>
                  <a:cubicBezTo>
                    <a:pt x="60462" y="-1898"/>
                    <a:pt x="77972" y="7432"/>
                    <a:pt x="95693" y="10976"/>
                  </a:cubicBezTo>
                  <a:cubicBezTo>
                    <a:pt x="102781" y="21609"/>
                    <a:pt x="111243" y="31444"/>
                    <a:pt x="116958" y="42874"/>
                  </a:cubicBezTo>
                  <a:cubicBezTo>
                    <a:pt x="121970" y="52898"/>
                    <a:pt x="127590" y="74771"/>
                    <a:pt x="127590" y="7477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855150" y="-1664996"/>
            <a:ext cx="1419367" cy="4776071"/>
            <a:chOff x="746750" y="-474656"/>
            <a:chExt cx="1419367" cy="4776071"/>
          </a:xfrm>
        </p:grpSpPr>
        <p:sp>
          <p:nvSpPr>
            <p:cNvPr id="46" name="TextBox 45"/>
            <p:cNvSpPr txBox="1"/>
            <p:nvPr/>
          </p:nvSpPr>
          <p:spPr>
            <a:xfrm>
              <a:off x="746750" y="2731755"/>
              <a:ext cx="14193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err="1" smtClean="0">
                  <a:solidFill>
                    <a:srgbClr val="08B8A7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কে</a:t>
              </a:r>
              <a:r>
                <a:rPr lang="en-US" sz="88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endParaRPr lang="en-GB" sz="8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79738" y="3128353"/>
              <a:ext cx="150125" cy="10918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/>
            <p:cNvCxnSpPr>
              <a:stCxn id="47" idx="0"/>
            </p:cNvCxnSpPr>
            <p:nvPr/>
          </p:nvCxnSpPr>
          <p:spPr>
            <a:xfrm flipH="1" flipV="1">
              <a:off x="1179738" y="-474656"/>
              <a:ext cx="75063" cy="3603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/>
            <p:cNvSpPr/>
            <p:nvPr/>
          </p:nvSpPr>
          <p:spPr>
            <a:xfrm>
              <a:off x="1265275" y="2955508"/>
              <a:ext cx="127590" cy="191729"/>
            </a:xfrm>
            <a:custGeom>
              <a:avLst/>
              <a:gdLst>
                <a:gd name="connsiteX0" fmla="*/ 0 w 127590"/>
                <a:gd name="connsiteY0" fmla="*/ 191729 h 191729"/>
                <a:gd name="connsiteX1" fmla="*/ 10632 w 127590"/>
                <a:gd name="connsiteY1" fmla="*/ 21608 h 191729"/>
                <a:gd name="connsiteX2" fmla="*/ 42530 w 127590"/>
                <a:gd name="connsiteY2" fmla="*/ 343 h 191729"/>
                <a:gd name="connsiteX3" fmla="*/ 95693 w 127590"/>
                <a:gd name="connsiteY3" fmla="*/ 10976 h 191729"/>
                <a:gd name="connsiteX4" fmla="*/ 116958 w 127590"/>
                <a:gd name="connsiteY4" fmla="*/ 42874 h 191729"/>
                <a:gd name="connsiteX5" fmla="*/ 127590 w 127590"/>
                <a:gd name="connsiteY5" fmla="*/ 74771 h 1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90" h="191729">
                  <a:moveTo>
                    <a:pt x="0" y="191729"/>
                  </a:moveTo>
                  <a:cubicBezTo>
                    <a:pt x="3544" y="135022"/>
                    <a:pt x="-1693" y="77073"/>
                    <a:pt x="10632" y="21608"/>
                  </a:cubicBezTo>
                  <a:cubicBezTo>
                    <a:pt x="13404" y="9133"/>
                    <a:pt x="29850" y="1928"/>
                    <a:pt x="42530" y="343"/>
                  </a:cubicBezTo>
                  <a:cubicBezTo>
                    <a:pt x="60462" y="-1898"/>
                    <a:pt x="77972" y="7432"/>
                    <a:pt x="95693" y="10976"/>
                  </a:cubicBezTo>
                  <a:cubicBezTo>
                    <a:pt x="102781" y="21609"/>
                    <a:pt x="111243" y="31444"/>
                    <a:pt x="116958" y="42874"/>
                  </a:cubicBezTo>
                  <a:cubicBezTo>
                    <a:pt x="121970" y="52898"/>
                    <a:pt x="127590" y="74771"/>
                    <a:pt x="127590" y="7477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030065" y="-507753"/>
            <a:ext cx="1419367" cy="4763237"/>
            <a:chOff x="715714" y="-474656"/>
            <a:chExt cx="1419367" cy="4763237"/>
          </a:xfrm>
        </p:grpSpPr>
        <p:sp>
          <p:nvSpPr>
            <p:cNvPr id="51" name="TextBox 50"/>
            <p:cNvSpPr txBox="1"/>
            <p:nvPr/>
          </p:nvSpPr>
          <p:spPr>
            <a:xfrm>
              <a:off x="715714" y="2718921"/>
              <a:ext cx="14193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atin typeface="Arial Black" panose="020B0A04020102020204" pitchFamily="34" charset="0"/>
                  <a:cs typeface="NikoshBAN" panose="02000000000000000000" pitchFamily="2" charset="0"/>
                </a:rPr>
                <a:t>র</a:t>
              </a:r>
              <a:r>
                <a:rPr lang="en-US" sz="88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endParaRPr lang="en-GB" sz="8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179738" y="3128353"/>
              <a:ext cx="150125" cy="10918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Connector 52"/>
            <p:cNvCxnSpPr>
              <a:stCxn id="52" idx="0"/>
            </p:cNvCxnSpPr>
            <p:nvPr/>
          </p:nvCxnSpPr>
          <p:spPr>
            <a:xfrm flipH="1" flipV="1">
              <a:off x="1179738" y="-474656"/>
              <a:ext cx="75063" cy="3603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3"/>
            <p:cNvSpPr/>
            <p:nvPr/>
          </p:nvSpPr>
          <p:spPr>
            <a:xfrm>
              <a:off x="1265275" y="2955508"/>
              <a:ext cx="127590" cy="191729"/>
            </a:xfrm>
            <a:custGeom>
              <a:avLst/>
              <a:gdLst>
                <a:gd name="connsiteX0" fmla="*/ 0 w 127590"/>
                <a:gd name="connsiteY0" fmla="*/ 191729 h 191729"/>
                <a:gd name="connsiteX1" fmla="*/ 10632 w 127590"/>
                <a:gd name="connsiteY1" fmla="*/ 21608 h 191729"/>
                <a:gd name="connsiteX2" fmla="*/ 42530 w 127590"/>
                <a:gd name="connsiteY2" fmla="*/ 343 h 191729"/>
                <a:gd name="connsiteX3" fmla="*/ 95693 w 127590"/>
                <a:gd name="connsiteY3" fmla="*/ 10976 h 191729"/>
                <a:gd name="connsiteX4" fmla="*/ 116958 w 127590"/>
                <a:gd name="connsiteY4" fmla="*/ 42874 h 191729"/>
                <a:gd name="connsiteX5" fmla="*/ 127590 w 127590"/>
                <a:gd name="connsiteY5" fmla="*/ 74771 h 1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90" h="191729">
                  <a:moveTo>
                    <a:pt x="0" y="191729"/>
                  </a:moveTo>
                  <a:cubicBezTo>
                    <a:pt x="3544" y="135022"/>
                    <a:pt x="-1693" y="77073"/>
                    <a:pt x="10632" y="21608"/>
                  </a:cubicBezTo>
                  <a:cubicBezTo>
                    <a:pt x="13404" y="9133"/>
                    <a:pt x="29850" y="1928"/>
                    <a:pt x="42530" y="343"/>
                  </a:cubicBezTo>
                  <a:cubicBezTo>
                    <a:pt x="60462" y="-1898"/>
                    <a:pt x="77972" y="7432"/>
                    <a:pt x="95693" y="10976"/>
                  </a:cubicBezTo>
                  <a:cubicBezTo>
                    <a:pt x="102781" y="21609"/>
                    <a:pt x="111243" y="31444"/>
                    <a:pt x="116958" y="42874"/>
                  </a:cubicBezTo>
                  <a:cubicBezTo>
                    <a:pt x="121970" y="52898"/>
                    <a:pt x="127590" y="74771"/>
                    <a:pt x="127590" y="7477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05242" y="-1652162"/>
            <a:ext cx="1419367" cy="4763237"/>
            <a:chOff x="715714" y="-474656"/>
            <a:chExt cx="1419367" cy="4763237"/>
          </a:xfrm>
        </p:grpSpPr>
        <p:sp>
          <p:nvSpPr>
            <p:cNvPr id="56" name="TextBox 55"/>
            <p:cNvSpPr txBox="1"/>
            <p:nvPr/>
          </p:nvSpPr>
          <p:spPr>
            <a:xfrm>
              <a:off x="715714" y="2718921"/>
              <a:ext cx="14193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err="1" smtClean="0">
                  <a:solidFill>
                    <a:srgbClr val="C00000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ক্লা</a:t>
              </a:r>
              <a:r>
                <a:rPr lang="en-US" sz="9600" b="1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r>
                <a:rPr lang="en-US" sz="88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endParaRPr lang="en-GB" sz="8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179738" y="3128353"/>
              <a:ext cx="150125" cy="10918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8" name="Straight Connector 57"/>
            <p:cNvCxnSpPr>
              <a:stCxn id="57" idx="0"/>
            </p:cNvCxnSpPr>
            <p:nvPr/>
          </p:nvCxnSpPr>
          <p:spPr>
            <a:xfrm flipH="1" flipV="1">
              <a:off x="1179738" y="-474656"/>
              <a:ext cx="75063" cy="3603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/>
            <p:cNvSpPr/>
            <p:nvPr/>
          </p:nvSpPr>
          <p:spPr>
            <a:xfrm>
              <a:off x="1265275" y="2955508"/>
              <a:ext cx="127590" cy="191729"/>
            </a:xfrm>
            <a:custGeom>
              <a:avLst/>
              <a:gdLst>
                <a:gd name="connsiteX0" fmla="*/ 0 w 127590"/>
                <a:gd name="connsiteY0" fmla="*/ 191729 h 191729"/>
                <a:gd name="connsiteX1" fmla="*/ 10632 w 127590"/>
                <a:gd name="connsiteY1" fmla="*/ 21608 h 191729"/>
                <a:gd name="connsiteX2" fmla="*/ 42530 w 127590"/>
                <a:gd name="connsiteY2" fmla="*/ 343 h 191729"/>
                <a:gd name="connsiteX3" fmla="*/ 95693 w 127590"/>
                <a:gd name="connsiteY3" fmla="*/ 10976 h 191729"/>
                <a:gd name="connsiteX4" fmla="*/ 116958 w 127590"/>
                <a:gd name="connsiteY4" fmla="*/ 42874 h 191729"/>
                <a:gd name="connsiteX5" fmla="*/ 127590 w 127590"/>
                <a:gd name="connsiteY5" fmla="*/ 74771 h 1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90" h="191729">
                  <a:moveTo>
                    <a:pt x="0" y="191729"/>
                  </a:moveTo>
                  <a:cubicBezTo>
                    <a:pt x="3544" y="135022"/>
                    <a:pt x="-1693" y="77073"/>
                    <a:pt x="10632" y="21608"/>
                  </a:cubicBezTo>
                  <a:cubicBezTo>
                    <a:pt x="13404" y="9133"/>
                    <a:pt x="29850" y="1928"/>
                    <a:pt x="42530" y="343"/>
                  </a:cubicBezTo>
                  <a:cubicBezTo>
                    <a:pt x="60462" y="-1898"/>
                    <a:pt x="77972" y="7432"/>
                    <a:pt x="95693" y="10976"/>
                  </a:cubicBezTo>
                  <a:cubicBezTo>
                    <a:pt x="102781" y="21609"/>
                    <a:pt x="111243" y="31444"/>
                    <a:pt x="116958" y="42874"/>
                  </a:cubicBezTo>
                  <a:cubicBezTo>
                    <a:pt x="121970" y="52898"/>
                    <a:pt x="127590" y="74771"/>
                    <a:pt x="127590" y="7477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20876" y="-546730"/>
            <a:ext cx="1419367" cy="4763237"/>
            <a:chOff x="715714" y="-474656"/>
            <a:chExt cx="1419367" cy="4763237"/>
          </a:xfrm>
        </p:grpSpPr>
        <p:sp>
          <p:nvSpPr>
            <p:cNvPr id="61" name="TextBox 60"/>
            <p:cNvSpPr txBox="1"/>
            <p:nvPr/>
          </p:nvSpPr>
          <p:spPr>
            <a:xfrm>
              <a:off x="715714" y="2718921"/>
              <a:ext cx="14193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err="1" smtClean="0">
                  <a:solidFill>
                    <a:srgbClr val="7030A0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সে</a:t>
              </a:r>
              <a:r>
                <a:rPr lang="en-US" sz="9600" b="1" dirty="0" smtClean="0">
                  <a:solidFill>
                    <a:srgbClr val="0070C0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r>
                <a:rPr lang="en-US" sz="88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 </a:t>
              </a:r>
              <a:endParaRPr lang="en-GB" sz="8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179738" y="3128353"/>
              <a:ext cx="150125" cy="10918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Connector 62"/>
            <p:cNvCxnSpPr>
              <a:stCxn id="62" idx="0"/>
            </p:cNvCxnSpPr>
            <p:nvPr/>
          </p:nvCxnSpPr>
          <p:spPr>
            <a:xfrm flipH="1" flipV="1">
              <a:off x="1179738" y="-474656"/>
              <a:ext cx="75063" cy="3603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63"/>
            <p:cNvSpPr/>
            <p:nvPr/>
          </p:nvSpPr>
          <p:spPr>
            <a:xfrm>
              <a:off x="1265275" y="2955508"/>
              <a:ext cx="127590" cy="191729"/>
            </a:xfrm>
            <a:custGeom>
              <a:avLst/>
              <a:gdLst>
                <a:gd name="connsiteX0" fmla="*/ 0 w 127590"/>
                <a:gd name="connsiteY0" fmla="*/ 191729 h 191729"/>
                <a:gd name="connsiteX1" fmla="*/ 10632 w 127590"/>
                <a:gd name="connsiteY1" fmla="*/ 21608 h 191729"/>
                <a:gd name="connsiteX2" fmla="*/ 42530 w 127590"/>
                <a:gd name="connsiteY2" fmla="*/ 343 h 191729"/>
                <a:gd name="connsiteX3" fmla="*/ 95693 w 127590"/>
                <a:gd name="connsiteY3" fmla="*/ 10976 h 191729"/>
                <a:gd name="connsiteX4" fmla="*/ 116958 w 127590"/>
                <a:gd name="connsiteY4" fmla="*/ 42874 h 191729"/>
                <a:gd name="connsiteX5" fmla="*/ 127590 w 127590"/>
                <a:gd name="connsiteY5" fmla="*/ 74771 h 1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90" h="191729">
                  <a:moveTo>
                    <a:pt x="0" y="191729"/>
                  </a:moveTo>
                  <a:cubicBezTo>
                    <a:pt x="3544" y="135022"/>
                    <a:pt x="-1693" y="77073"/>
                    <a:pt x="10632" y="21608"/>
                  </a:cubicBezTo>
                  <a:cubicBezTo>
                    <a:pt x="13404" y="9133"/>
                    <a:pt x="29850" y="1928"/>
                    <a:pt x="42530" y="343"/>
                  </a:cubicBezTo>
                  <a:cubicBezTo>
                    <a:pt x="60462" y="-1898"/>
                    <a:pt x="77972" y="7432"/>
                    <a:pt x="95693" y="10976"/>
                  </a:cubicBezTo>
                  <a:cubicBezTo>
                    <a:pt x="102781" y="21609"/>
                    <a:pt x="111243" y="31444"/>
                    <a:pt x="116958" y="42874"/>
                  </a:cubicBezTo>
                  <a:cubicBezTo>
                    <a:pt x="121970" y="52898"/>
                    <a:pt x="127590" y="74771"/>
                    <a:pt x="127590" y="7477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44764" y="3963466"/>
            <a:ext cx="12173753" cy="2267408"/>
            <a:chOff x="-44764" y="3963466"/>
            <a:chExt cx="12173753" cy="22674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3075" y="3963466"/>
              <a:ext cx="2885914" cy="21613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02" y="4010401"/>
              <a:ext cx="2885914" cy="21613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729" y="4037665"/>
              <a:ext cx="2885914" cy="21613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764" y="4069483"/>
              <a:ext cx="2885914" cy="2161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319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336800"/>
            <a:ext cx="10469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8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2144050"/>
            <a:ext cx="72847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নাজমুল</a:t>
            </a:r>
            <a:r>
              <a: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সিক্ষক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শালনাগর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মডার্ণ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লোহাগড়া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নড়াইল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০১৭০১-৬৬৬৬৫৬</a:t>
            </a:r>
          </a:p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  <a:hlinkClick r:id="rId2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hlinkClick r:id="rId2"/>
              </a:rPr>
              <a:t>মেইলঃ</a:t>
            </a:r>
            <a:r>
              <a:rPr lang="bn-BD" sz="3200" dirty="0">
                <a:solidFill>
                  <a:prstClr val="black"/>
                </a:solidFill>
              </a:rPr>
              <a:t>nazmulhasan885@gmail.com</a:t>
            </a:r>
            <a:endParaRPr lang="en-GB" sz="3200" dirty="0">
              <a:solidFill>
                <a:prstClr val="black"/>
              </a:solidFill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8" y="1949386"/>
            <a:ext cx="5633590" cy="42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4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3107" y="93786"/>
            <a:ext cx="3911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512" y="2079675"/>
            <a:ext cx="48606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অস্টম 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	শিল্প ও সংস্কৃতি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অভিজ্ঞতাঃ প্রথম	 </a:t>
            </a:r>
          </a:p>
          <a:p>
            <a:r>
              <a:rPr lang="bn-BD" sz="4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সেশনঃ 	১</a:t>
            </a:r>
          </a:p>
          <a:p>
            <a:r>
              <a:rPr lang="bn-BD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১ ঘন্টা</a:t>
            </a:r>
          </a:p>
          <a:p>
            <a:r>
              <a:rPr lang="bn-BD" sz="4800" dirty="0" smtClean="0">
                <a:solidFill>
                  <a:srgbClr val="FF7C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তারিখঃ................... </a:t>
            </a:r>
            <a:endParaRPr lang="en-GB" sz="4800" dirty="0">
              <a:solidFill>
                <a:srgbClr val="FF7C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55" y="1412140"/>
            <a:ext cx="4001058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6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922" y="1523999"/>
            <a:ext cx="105544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শিখবে.......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নদীমাতৃক বাংলাদেশের বিভিন্ন নদীর নাম বলতে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৮টি বিভাগের প্রধান নদীগুলোর বর্ণনা দিতে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বাংলাদেশের বিভিন্ন অঞ্চলের সংস্কৃতি আলাদা আলাদা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বৈশিষ্ঠ তুলে ধরতে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যাপিত জীবনে নান্দনিকতার প্রকাশ ঘটাতে পারবে।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75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3" y="0"/>
            <a:ext cx="5536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44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462" y="375138"/>
            <a:ext cx="798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আজ আমাদের আলোচ্য বিষয় ....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23" y="1350591"/>
            <a:ext cx="6002215" cy="55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1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" y="257907"/>
            <a:ext cx="12134241" cy="62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9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08" y="138723"/>
            <a:ext cx="8953500" cy="596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785" y="6002216"/>
            <a:ext cx="2970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 বিভাগ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217</Words>
  <Application>Microsoft Office PowerPoint</Application>
  <PresentationFormat>Widescreen</PresentationFormat>
  <Paragraphs>55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CW</dc:creator>
  <cp:lastModifiedBy>CW</cp:lastModifiedBy>
  <cp:revision>38</cp:revision>
  <dcterms:created xsi:type="dcterms:W3CDTF">2023-10-12T10:14:09Z</dcterms:created>
  <dcterms:modified xsi:type="dcterms:W3CDTF">2024-04-20T03:09:34Z</dcterms:modified>
</cp:coreProperties>
</file>