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612BBD8-7A9D-479D-A2FF-7A195175B685}" type="datetimeFigureOut">
              <a:rPr lang="en-GB" smtClean="0"/>
              <a:t>26/12/2023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A8E2-FAB6-4D74-BD91-7E71FA0EC720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438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BBD8-7A9D-479D-A2FF-7A195175B685}" type="datetimeFigureOut">
              <a:rPr lang="en-GB" smtClean="0"/>
              <a:t>26/12/2023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A8E2-FAB6-4D74-BD91-7E71FA0EC7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086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BBD8-7A9D-479D-A2FF-7A195175B685}" type="datetimeFigureOut">
              <a:rPr lang="en-GB" smtClean="0"/>
              <a:t>26/12/2023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A8E2-FAB6-4D74-BD91-7E71FA0EC72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012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BBD8-7A9D-479D-A2FF-7A195175B685}" type="datetimeFigureOut">
              <a:rPr lang="en-GB" smtClean="0"/>
              <a:t>26/12/2023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A8E2-FAB6-4D74-BD91-7E71FA0EC7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901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BBD8-7A9D-479D-A2FF-7A195175B685}" type="datetimeFigureOut">
              <a:rPr lang="en-GB" smtClean="0"/>
              <a:t>26/12/2023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A8E2-FAB6-4D74-BD91-7E71FA0EC7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422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BBD8-7A9D-479D-A2FF-7A195175B685}" type="datetimeFigureOut">
              <a:rPr lang="en-GB" smtClean="0"/>
              <a:t>26/12/2023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A8E2-FAB6-4D74-BD91-7E71FA0EC7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935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BBD8-7A9D-479D-A2FF-7A195175B685}" type="datetimeFigureOut">
              <a:rPr lang="en-GB" smtClean="0"/>
              <a:t>26/12/2023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A8E2-FAB6-4D74-BD91-7E71FA0EC7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487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BBD8-7A9D-479D-A2FF-7A195175B685}" type="datetimeFigureOut">
              <a:rPr lang="en-GB" smtClean="0"/>
              <a:t>26/12/2023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A8E2-FAB6-4D74-BD91-7E71FA0EC7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939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/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BBD8-7A9D-479D-A2FF-7A195175B685}" type="datetimeFigureOut">
              <a:rPr lang="en-GB" smtClean="0"/>
              <a:t>26/12/2023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A8E2-FAB6-4D74-BD91-7E71FA0EC720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660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BBD8-7A9D-479D-A2FF-7A195175B685}" type="datetimeFigureOut">
              <a:rPr lang="en-GB" smtClean="0"/>
              <a:t>26/12/2023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A8E2-FAB6-4D74-BD91-7E71FA0EC7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40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BBD8-7A9D-479D-A2FF-7A195175B685}" type="datetimeFigureOut">
              <a:rPr lang="en-GB" smtClean="0"/>
              <a:t>26/12/2023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6A8E2-FAB6-4D74-BD91-7E71FA0EC720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476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612BBD8-7A9D-479D-A2FF-7A195175B685}" type="datetimeFigureOut">
              <a:rPr lang="en-GB" smtClean="0"/>
              <a:t>26/12/2023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8A6A8E2-FAB6-4D74-BD91-7E71FA0EC720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1962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97102-C197-4C84-ABC1-3FE1FAF02E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Expressing a Solution to a Problem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120AA4-3E96-432C-96CC-2274FF8E7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/>
          <a:lstStyle/>
          <a:p>
            <a:r>
              <a:rPr lang="en-GB" dirty="0"/>
              <a:t>Presented by-</a:t>
            </a:r>
          </a:p>
          <a:p>
            <a:r>
              <a:rPr lang="en-GB" sz="2400" b="1" dirty="0"/>
              <a:t>Sultana Razia</a:t>
            </a:r>
          </a:p>
          <a:p>
            <a:r>
              <a:rPr lang="en-GB" dirty="0"/>
              <a:t>Assistant Teacher, </a:t>
            </a:r>
            <a:r>
              <a:rPr lang="en-GB" dirty="0" err="1"/>
              <a:t>Hazi</a:t>
            </a:r>
            <a:r>
              <a:rPr lang="en-GB" dirty="0"/>
              <a:t> </a:t>
            </a:r>
            <a:r>
              <a:rPr lang="en-GB" dirty="0" err="1"/>
              <a:t>Madbar</a:t>
            </a:r>
            <a:r>
              <a:rPr lang="en-GB" dirty="0"/>
              <a:t> Ali </a:t>
            </a:r>
            <a:r>
              <a:rPr lang="en-GB" dirty="0" err="1"/>
              <a:t>Hasania</a:t>
            </a:r>
            <a:r>
              <a:rPr lang="en-GB" dirty="0"/>
              <a:t> </a:t>
            </a:r>
            <a:r>
              <a:rPr lang="en-GB" dirty="0" err="1"/>
              <a:t>Dakhil</a:t>
            </a:r>
            <a:r>
              <a:rPr lang="en-GB" dirty="0"/>
              <a:t> </a:t>
            </a:r>
            <a:r>
              <a:rPr lang="en-GB" dirty="0" err="1"/>
              <a:t>Madrasha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102587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B059B9-B44B-4ACE-B630-087426E473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6" t="6001" r="516" b="6195"/>
          <a:stretch/>
        </p:blipFill>
        <p:spPr>
          <a:xfrm>
            <a:off x="-74645" y="0"/>
            <a:ext cx="12266645" cy="687666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27CD6B-BE08-4348-8622-B443D5E01509}"/>
              </a:ext>
            </a:extLst>
          </p:cNvPr>
          <p:cNvSpPr txBox="1"/>
          <p:nvPr/>
        </p:nvSpPr>
        <p:spPr>
          <a:xfrm>
            <a:off x="6759018" y="4204355"/>
            <a:ext cx="4100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Think Out of the Box!</a:t>
            </a:r>
          </a:p>
        </p:txBody>
      </p:sp>
    </p:spTree>
    <p:extLst>
      <p:ext uri="{BB962C8B-B14F-4D97-AF65-F5344CB8AC3E}">
        <p14:creationId xmlns:p14="http://schemas.microsoft.com/office/powerpoint/2010/main" val="4937828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79B38-A439-4B01-875A-9296F6A75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5.1.1 Expressing a Solution to a Problem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03653F-9566-482B-BFA6-BF1549666B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171" y="2177037"/>
            <a:ext cx="6418805" cy="4680963"/>
          </a:xfrm>
        </p:spPr>
      </p:pic>
    </p:spTree>
    <p:extLst>
      <p:ext uri="{BB962C8B-B14F-4D97-AF65-F5344CB8AC3E}">
        <p14:creationId xmlns:p14="http://schemas.microsoft.com/office/powerpoint/2010/main" val="169616899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3C3A2-F651-4E21-88D2-6A187FE19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GB" sz="4000" cap="none" dirty="0"/>
              <a:t>What’s Your Thought About the Following Issues?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EC372C-6969-4248-88CA-94C26B73BF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08" y="1897588"/>
            <a:ext cx="3882194" cy="258342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C70D35-5792-4903-B432-CEA7672BE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890" y="4535490"/>
            <a:ext cx="2322510" cy="23225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37B58D-9C5A-4FDB-B360-3F113417C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426" y="4570723"/>
            <a:ext cx="3996007" cy="22872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39C870-56AC-43A1-9BB1-D56E739B6C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620" y="1780387"/>
            <a:ext cx="4415972" cy="252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86364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5A434-8C1B-413D-ADF9-6630E810B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75789"/>
            <a:ext cx="9720072" cy="659122"/>
          </a:xfrm>
        </p:spPr>
        <p:txBody>
          <a:bodyPr>
            <a:normAutofit fontScale="90000"/>
          </a:bodyPr>
          <a:lstStyle/>
          <a:p>
            <a:r>
              <a:rPr lang="en-GB" dirty="0"/>
              <a:t>5.1.2 A Day of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942B9-5BD2-48F9-A42E-89783088A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470581"/>
            <a:ext cx="10872499" cy="5387419"/>
          </a:xfrm>
        </p:spPr>
        <p:txBody>
          <a:bodyPr>
            <a:normAutofit/>
          </a:bodyPr>
          <a:lstStyle/>
          <a:p>
            <a:r>
              <a:rPr lang="en-GB" dirty="0"/>
              <a:t>Today is my exam day, and it feels like one of the toughest days of my life. I had high hopes for this exam, but unfortunately, I couldn’t finish the entire syllabus due to my health problems. The thing is, my mother has been suffering from a high fever for a couple of days. So, I couldn’t bring a tiffin and bought snacks from the roadside shop. Probably that caused a digestion problem, and I have been in severe pain for the last two days. It’s been hard to concentrate on my studies. </a:t>
            </a:r>
          </a:p>
          <a:p>
            <a:r>
              <a:rPr lang="en-GB" dirty="0"/>
              <a:t>On the exam day, I started to go to the school in scorching heatwave. It was burning outside, and I was desperately looking for a rickshaw. Unfortunately, none were in sight, and with no shade nearby to wait, I began to walk, thinking about the consequences of not planting trees and preserving the greenery that protects our lives. </a:t>
            </a:r>
          </a:p>
          <a:p>
            <a:r>
              <a:rPr lang="en-GB" dirty="0"/>
              <a:t>By the time I reached school, the exam had already started. I was so stressed that I couldn’t answer all the questions. Feeling unsatisfied, I completed the exam and left the hall. While leaving, I met my friend, and to my surprise, I noticed she intentionally avoided me. I remembered she had sought my help previously, but I couldn’t assist her due to my health. Her avoidance added to my sadness, reinforcing the belief that “Life is not easy and comes with many problems that demand attention.”</a:t>
            </a:r>
          </a:p>
        </p:txBody>
      </p:sp>
    </p:spTree>
    <p:extLst>
      <p:ext uri="{BB962C8B-B14F-4D97-AF65-F5344CB8AC3E}">
        <p14:creationId xmlns:p14="http://schemas.microsoft.com/office/powerpoint/2010/main" val="276963491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F4B44-E2ED-48F9-84B2-B66E2605A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5.1.2 A Day of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39FED-D0D5-480C-8741-5C41CB0A8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2889315"/>
          </a:xfrm>
        </p:spPr>
        <p:txBody>
          <a:bodyPr/>
          <a:lstStyle/>
          <a:p>
            <a:r>
              <a:rPr lang="en-GB" b="1" dirty="0"/>
              <a:t>1. Why does </a:t>
            </a:r>
            <a:r>
              <a:rPr lang="en-GB" b="1" dirty="0" err="1"/>
              <a:t>Rifa</a:t>
            </a:r>
            <a:r>
              <a:rPr lang="en-GB" b="1" dirty="0"/>
              <a:t> believe ‘Life is not easy’? </a:t>
            </a:r>
          </a:p>
          <a:p>
            <a:r>
              <a:rPr lang="en-GB" b="1" dirty="0"/>
              <a:t>2. What are the problems do you notice in her life? </a:t>
            </a:r>
          </a:p>
          <a:p>
            <a:r>
              <a:rPr lang="en-GB" b="1" dirty="0"/>
              <a:t>3. Do you face problems like </a:t>
            </a:r>
            <a:r>
              <a:rPr lang="en-GB" b="1" dirty="0" err="1"/>
              <a:t>Rifa</a:t>
            </a:r>
            <a:r>
              <a:rPr lang="en-GB" b="1" dirty="0"/>
              <a:t>? If so, what are they? </a:t>
            </a:r>
          </a:p>
          <a:p>
            <a:r>
              <a:rPr lang="en-GB" b="1" dirty="0"/>
              <a:t>4. How do these problems affect you, your family, and your friends? </a:t>
            </a:r>
          </a:p>
          <a:p>
            <a:r>
              <a:rPr lang="en-GB" b="1" dirty="0"/>
              <a:t>5. How do you solve these problems?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7172E1-FFDE-40B0-9F2F-801034A91F2B}"/>
              </a:ext>
            </a:extLst>
          </p:cNvPr>
          <p:cNvSpPr txBox="1"/>
          <p:nvPr/>
        </p:nvSpPr>
        <p:spPr>
          <a:xfrm>
            <a:off x="2686638" y="5326144"/>
            <a:ext cx="6834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Did you face such situation/problem in your life?</a:t>
            </a:r>
          </a:p>
        </p:txBody>
      </p:sp>
    </p:spTree>
    <p:extLst>
      <p:ext uri="{BB962C8B-B14F-4D97-AF65-F5344CB8AC3E}">
        <p14:creationId xmlns:p14="http://schemas.microsoft.com/office/powerpoint/2010/main" val="152023847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C018A-060C-4C03-B7D8-0F6DEC0FD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5.2.1 Problems &amp; Solutions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F36F86-7293-4AE2-98B3-A5343D25E2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062" y="2228354"/>
            <a:ext cx="6180817" cy="4629646"/>
          </a:xfrm>
        </p:spPr>
      </p:pic>
    </p:spTree>
    <p:extLst>
      <p:ext uri="{BB962C8B-B14F-4D97-AF65-F5344CB8AC3E}">
        <p14:creationId xmlns:p14="http://schemas.microsoft.com/office/powerpoint/2010/main" val="99022326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26339-6F85-4CCB-8070-585A0B757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5.2.1 Problems &amp; Solutions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7E1B4B-9C17-49D1-A203-B3127060D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561" y="1687780"/>
            <a:ext cx="3901346" cy="491569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BB4451-5E9D-4180-97FF-945F69BCA843}"/>
              </a:ext>
            </a:extLst>
          </p:cNvPr>
          <p:cNvSpPr txBox="1"/>
          <p:nvPr/>
        </p:nvSpPr>
        <p:spPr>
          <a:xfrm>
            <a:off x="1102935" y="2950590"/>
            <a:ext cx="64102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How can the problems be solved?</a:t>
            </a:r>
          </a:p>
        </p:txBody>
      </p:sp>
    </p:spTree>
    <p:extLst>
      <p:ext uri="{BB962C8B-B14F-4D97-AF65-F5344CB8AC3E}">
        <p14:creationId xmlns:p14="http://schemas.microsoft.com/office/powerpoint/2010/main" val="154366144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1A21-BC6F-40AB-AEB7-10E92DD51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168170"/>
          </a:xfrm>
        </p:spPr>
        <p:txBody>
          <a:bodyPr>
            <a:normAutofit/>
          </a:bodyPr>
          <a:lstStyle/>
          <a:p>
            <a:r>
              <a:rPr lang="en-GB" sz="4400" dirty="0"/>
              <a:t>5.2.2 Requirements to be a Good Problem Solver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783FB6B-20F5-406D-AAB2-C02BCC91AD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2346854"/>
              </p:ext>
            </p:extLst>
          </p:nvPr>
        </p:nvGraphicFramePr>
        <p:xfrm>
          <a:off x="1099352" y="2625365"/>
          <a:ext cx="9720261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31905">
                  <a:extLst>
                    <a:ext uri="{9D8B030D-6E8A-4147-A177-3AD203B41FA5}">
                      <a16:colId xmlns:a16="http://schemas.microsoft.com/office/drawing/2014/main" val="2452310366"/>
                    </a:ext>
                  </a:extLst>
                </a:gridCol>
                <a:gridCol w="1178351">
                  <a:extLst>
                    <a:ext uri="{9D8B030D-6E8A-4147-A177-3AD203B41FA5}">
                      <a16:colId xmlns:a16="http://schemas.microsoft.com/office/drawing/2014/main" val="1521611525"/>
                    </a:ext>
                  </a:extLst>
                </a:gridCol>
                <a:gridCol w="1110005">
                  <a:extLst>
                    <a:ext uri="{9D8B030D-6E8A-4147-A177-3AD203B41FA5}">
                      <a16:colId xmlns:a16="http://schemas.microsoft.com/office/drawing/2014/main" val="1069165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The Steps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257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Identify the 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996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Find out the reasons causing the 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73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Identify the necessity to solve this 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52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Find out some possible solutions first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38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Then, identify the effective solutions to the particular problems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12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Consider that the suggested solutions are realistic and implementable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60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Think about the duration of time it will take to solve the 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66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Consider, how it would look like after the solution has been implemented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83671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8AB2DF5-9EC2-4E02-973A-E3A6709ED996}"/>
              </a:ext>
            </a:extLst>
          </p:cNvPr>
          <p:cNvSpPr txBox="1"/>
          <p:nvPr/>
        </p:nvSpPr>
        <p:spPr>
          <a:xfrm>
            <a:off x="3403076" y="5967167"/>
            <a:ext cx="5646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Let’s be better problem-solvers!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BEBC88-34D7-4BE1-A102-8257218FE60F}"/>
              </a:ext>
            </a:extLst>
          </p:cNvPr>
          <p:cNvSpPr txBox="1"/>
          <p:nvPr/>
        </p:nvSpPr>
        <p:spPr>
          <a:xfrm>
            <a:off x="1036948" y="1904214"/>
            <a:ext cx="9492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Which of the following steps did you follow in doing previous activity?</a:t>
            </a:r>
          </a:p>
        </p:txBody>
      </p:sp>
    </p:spTree>
    <p:extLst>
      <p:ext uri="{BB962C8B-B14F-4D97-AF65-F5344CB8AC3E}">
        <p14:creationId xmlns:p14="http://schemas.microsoft.com/office/powerpoint/2010/main" val="674896908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B28F9-EACB-4F3C-962A-4AC94501D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3835" y="2073896"/>
            <a:ext cx="7173798" cy="3054285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GB" sz="8000" b="1" dirty="0"/>
              <a:t>Thank You</a:t>
            </a:r>
          </a:p>
          <a:p>
            <a:pPr algn="ctr"/>
            <a:endParaRPr lang="en-GB" sz="8000" b="1" dirty="0"/>
          </a:p>
          <a:p>
            <a:pPr algn="ctr"/>
            <a:r>
              <a:rPr lang="en-GB" sz="8000" b="1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432259601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A41AC481-B287-49C8-90EF-C669597D2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44</TotalTime>
  <Words>518</Words>
  <Application>Microsoft Office PowerPoint</Application>
  <PresentationFormat>Widescreen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Tw Cen MT</vt:lpstr>
      <vt:lpstr>Tw Cen MT Condensed</vt:lpstr>
      <vt:lpstr>Wingdings 3</vt:lpstr>
      <vt:lpstr>Integral</vt:lpstr>
      <vt:lpstr>Expressing a Solution to a Problem</vt:lpstr>
      <vt:lpstr>PowerPoint Presentation</vt:lpstr>
      <vt:lpstr>5.1.1 Expressing a Solution to a Problem</vt:lpstr>
      <vt:lpstr>What’s Your Thought About the Following Issues?</vt:lpstr>
      <vt:lpstr>5.1.2 A Day of Challenges</vt:lpstr>
      <vt:lpstr>5.1.2 A Day of Challenges</vt:lpstr>
      <vt:lpstr>5.2.1 Problems &amp; Solutions</vt:lpstr>
      <vt:lpstr>5.2.1 Problems &amp; Solutions</vt:lpstr>
      <vt:lpstr>5.2.2 Requirements to be a Good Problem Solver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Expressing a Solution to a Problem</dc:title>
  <dc:creator>User</dc:creator>
  <cp:lastModifiedBy>User</cp:lastModifiedBy>
  <cp:revision>6</cp:revision>
  <dcterms:created xsi:type="dcterms:W3CDTF">2023-12-25T18:58:34Z</dcterms:created>
  <dcterms:modified xsi:type="dcterms:W3CDTF">2023-12-25T19:43:16Z</dcterms:modified>
</cp:coreProperties>
</file>