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81" r:id="rId2"/>
    <p:sldId id="282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3808075" cy="9144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SutonnyMJ" pitchFamily="2" charset="0"/>
      <p:regular r:id="rId33"/>
      <p:bold r:id="rId34"/>
      <p:italic r:id="rId35"/>
      <p:boldItalic r:id="rId36"/>
    </p:embeddedFont>
    <p:embeddedFont>
      <p:font typeface="Calibri Light" panose="020F0302020204030204" pitchFamily="34" charset="0"/>
      <p:regular r:id="rId37"/>
      <p:italic r:id="rId38"/>
    </p:embeddedFont>
  </p:embeddedFontLst>
  <p:defaultTextStyle>
    <a:defPPr>
      <a:defRPr lang="en-US"/>
    </a:defPPr>
    <a:lvl1pPr marL="0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1pPr>
    <a:lvl2pPr marL="513847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2pPr>
    <a:lvl3pPr marL="1027694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3pPr>
    <a:lvl4pPr marL="1541541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4pPr>
    <a:lvl5pPr marL="2055388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5pPr>
    <a:lvl6pPr marL="2569235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6pPr>
    <a:lvl7pPr marL="3083082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7pPr>
    <a:lvl8pPr marL="3596930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8pPr>
    <a:lvl9pPr marL="4110777" algn="l" defTabSz="1027694" rtl="0" eaLnBrk="1" latinLnBrk="0" hangingPunct="1">
      <a:defRPr sz="202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7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606" y="1496484"/>
            <a:ext cx="11736864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6010" y="4802717"/>
            <a:ext cx="10356056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22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02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114" y="2279653"/>
            <a:ext cx="11909465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114" y="6119286"/>
            <a:ext cx="11909465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1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305" y="2434167"/>
            <a:ext cx="5868432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0338" y="2434167"/>
            <a:ext cx="5868432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4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103" y="486836"/>
            <a:ext cx="1190946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1105" y="2241551"/>
            <a:ext cx="5841462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1105" y="3340100"/>
            <a:ext cx="5841462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0339" y="2241551"/>
            <a:ext cx="5870230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0339" y="3340100"/>
            <a:ext cx="5870230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6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1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7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103" y="609600"/>
            <a:ext cx="445346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0230" y="1316569"/>
            <a:ext cx="6990338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103" y="2743200"/>
            <a:ext cx="445346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3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103" y="609600"/>
            <a:ext cx="4453464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70230" y="1316569"/>
            <a:ext cx="6990338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103" y="2743200"/>
            <a:ext cx="4453464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16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4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81405" y="486834"/>
            <a:ext cx="297736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9306" y="486834"/>
            <a:ext cx="8759498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19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9305" y="486836"/>
            <a:ext cx="1190946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305" y="2434167"/>
            <a:ext cx="1190946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9305" y="8475136"/>
            <a:ext cx="310681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721CF-6A32-4388-A2B5-D25F8701DAF9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925" y="8475136"/>
            <a:ext cx="466022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1953" y="8475136"/>
            <a:ext cx="310681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7ACD8-A8C0-4E8D-A226-9493C54B2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6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87836" y="448354"/>
            <a:ext cx="12510720" cy="8854151"/>
            <a:chOff x="-984277" y="-51104"/>
            <a:chExt cx="14011572" cy="9916342"/>
          </a:xfrm>
          <a:scene3d>
            <a:camera prst="obliqueTopRight"/>
            <a:lightRig rig="threePt" dir="t"/>
          </a:scene3d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60774">
              <a:off x="9466706" y="235847"/>
              <a:ext cx="2838390" cy="190496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9624221">
              <a:off x="-16413" y="6500397"/>
              <a:ext cx="3389538" cy="17010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9527788">
              <a:off x="2461651" y="3490263"/>
              <a:ext cx="7897497" cy="1465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904" dirty="0">
                  <a:solidFill>
                    <a:srgbClr val="7030A0"/>
                  </a:solidFill>
                </a:rPr>
                <a:t>Welcome to All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980" y="2661339"/>
              <a:ext cx="7974315" cy="720389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1187301">
              <a:off x="-984277" y="-51104"/>
              <a:ext cx="7975322" cy="7203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909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86" y="0"/>
            <a:ext cx="13797504" cy="8968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572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Introduction</a:t>
            </a:r>
            <a:br>
              <a:rPr lang="en-US" sz="8572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572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572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82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</a:t>
            </a:r>
            <a:r>
              <a:rPr lang="en-US" sz="1482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822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Morsalin</a:t>
            </a:r>
            <a:endParaRPr lang="en-US" sz="14822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857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8572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572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English Teacher.</a:t>
            </a:r>
            <a:br>
              <a:rPr lang="en-US" sz="8572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572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Paharipukur</a:t>
            </a:r>
            <a:r>
              <a:rPr lang="en-US" sz="8572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572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Dakhil</a:t>
            </a:r>
            <a:r>
              <a:rPr lang="en-US" sz="8572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madrasah</a:t>
            </a:r>
            <a:endParaRPr lang="en-US" sz="8572" dirty="0"/>
          </a:p>
        </p:txBody>
      </p:sp>
    </p:spTree>
    <p:extLst>
      <p:ext uri="{BB962C8B-B14F-4D97-AF65-F5344CB8AC3E}">
        <p14:creationId xmlns:p14="http://schemas.microsoft.com/office/powerpoint/2010/main" val="16053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3808075" cy="9542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5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Letter:</a:t>
            </a:r>
            <a:endParaRPr lang="en-US" sz="5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fvlv‡K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wj‡L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cÖKvk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Kivi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mvs‡KwZK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wP‡ýi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bvg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Letter.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Bs‡iwR‡Z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`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yB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cÖKvi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|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h_vt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4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Vowel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	2. 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SutonnyMJ" pitchFamily="2" charset="0"/>
              </a:rPr>
              <a:t>Consonant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  <a:cs typeface="SutonnyMJ" pitchFamily="2" charset="0"/>
            </a:endParaRPr>
          </a:p>
          <a:p>
            <a:pPr algn="ctr">
              <a:lnSpc>
                <a:spcPct val="115000"/>
              </a:lnSpc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Vowel?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‡h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mKj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Letter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m&amp;qs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/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wb‡R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wb‡R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D”PvwiZ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n‡Z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cv‡i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Zv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‡`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i‡K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Vowel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e‡j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|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Vowel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cuvPwU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|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h_vt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a,	 e, 	</a:t>
            </a:r>
            <a:r>
              <a:rPr lang="en-US" sz="48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	o,	 u.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consonant?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‡h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mKj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Letter 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¯^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qs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/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wb‡R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wb‡R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D”PvwiZ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n‡Z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cv‡i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bv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Zv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‡`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i‡K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Consonant 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e‡j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|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Consonant (21 )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GKzkwU</a:t>
            </a:r>
            <a:r>
              <a:rPr lang="en-US" sz="4800" dirty="0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| </a:t>
            </a:r>
            <a:r>
              <a:rPr lang="en-US" sz="4800" dirty="0" err="1">
                <a:latin typeface="SutonnyMJ" pitchFamily="2" charset="0"/>
                <a:ea typeface="Times New Roman" panose="02020603050405020304" pitchFamily="18" charset="0"/>
                <a:cs typeface="SutonnyMJ" pitchFamily="2" charset="0"/>
              </a:rPr>
              <a:t>h_vt</a:t>
            </a:r>
            <a:r>
              <a:rPr lang="en-US" sz="4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4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</a:pPr>
            <a:r>
              <a:rPr lang="en-US" sz="4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	c	d	f	g	h	j	k	l	m	n	p	q	r	s	t	v	w	x	y	z </a:t>
            </a:r>
            <a:endParaRPr lang="en-US" sz="4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38080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700" y="0"/>
            <a:ext cx="13160375" cy="9143999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139264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36" y="1"/>
            <a:ext cx="12227442" cy="863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1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58" y="148856"/>
            <a:ext cx="12737805" cy="87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7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64" y="0"/>
            <a:ext cx="13078046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2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6" y="148856"/>
            <a:ext cx="13460819" cy="89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0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12" y="148856"/>
            <a:ext cx="13099311" cy="87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7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23" y="191386"/>
            <a:ext cx="12588949" cy="880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5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67" y="318977"/>
            <a:ext cx="12652745" cy="882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16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2" y="170121"/>
            <a:ext cx="13056782" cy="87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3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48" y="0"/>
            <a:ext cx="13184372" cy="899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6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63" y="170120"/>
            <a:ext cx="12971721" cy="873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3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07" y="191386"/>
            <a:ext cx="13163107" cy="895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5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1" y="0"/>
            <a:ext cx="138080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2" y="0"/>
            <a:ext cx="13482084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8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47" y="0"/>
            <a:ext cx="13354493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9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8080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3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2" y="0"/>
            <a:ext cx="13184372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8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42" y="1"/>
            <a:ext cx="1318437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9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808075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8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1" y="0"/>
            <a:ext cx="13418289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38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1" y="0"/>
            <a:ext cx="13311963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30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808075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88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7712" y="0"/>
            <a:ext cx="13184371" cy="8995145"/>
            <a:chOff x="297712" y="0"/>
            <a:chExt cx="13184371" cy="89951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712" y="0"/>
              <a:ext cx="13184371" cy="8995145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691116" y="3421928"/>
              <a:ext cx="12397562" cy="4708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Let’s Finish Today. </a:t>
              </a:r>
            </a:p>
            <a:p>
              <a:pPr algn="ctr"/>
              <a:endParaRPr lang="en-US" sz="6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60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Hope You All Enjoy the Class. </a:t>
              </a:r>
            </a:p>
            <a:p>
              <a:pPr algn="ctr"/>
              <a:r>
                <a:rPr lang="en-US" sz="6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See You Tomorrow</a:t>
              </a:r>
            </a:p>
            <a:p>
              <a:pPr algn="ctr"/>
              <a:r>
                <a:rPr lang="en-US" sz="6000" dirty="0" smtClean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  <a:r>
                <a:rPr lang="en-US" sz="6000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Thanks to 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941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44</Words>
  <Application>Microsoft Office PowerPoint</Application>
  <PresentationFormat>Custom</PresentationFormat>
  <Paragraphs>16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Calibri</vt:lpstr>
      <vt:lpstr>Times New Roman</vt:lpstr>
      <vt:lpstr>SutonnyMJ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6</cp:revision>
  <dcterms:created xsi:type="dcterms:W3CDTF">2024-04-26T03:14:26Z</dcterms:created>
  <dcterms:modified xsi:type="dcterms:W3CDTF">2024-04-26T03:49:46Z</dcterms:modified>
</cp:coreProperties>
</file>