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8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83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3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9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7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4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68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6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10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66CA7-16AE-4D32-B755-965BB1BC0398}" type="datetimeFigureOut">
              <a:rPr lang="en-GB" smtClean="0"/>
              <a:t>27/04/2024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3F71-0AB3-47DF-98EE-C657BEC34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2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billah1980@gmail.com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4C540D-5F27-100A-2A3C-67FC77D24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0101" y="44715"/>
            <a:ext cx="3932237" cy="1600200"/>
          </a:xfrm>
        </p:spPr>
        <p:txBody>
          <a:bodyPr>
            <a:normAutofit/>
          </a:bodyPr>
          <a:lstStyle/>
          <a:p>
            <a:r>
              <a:rPr lang="en-US" sz="9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C5C14D-1D31-BA41-C415-0E92E9AAF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25345" y="1822268"/>
            <a:ext cx="6827104" cy="4090182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বিল্লাহ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হুলারহাট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algn="ctr"/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পিরোজপুর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পিরোজপুর</a:t>
            </a:r>
            <a:r>
              <a:rPr lang="en-GB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mbillah1980@gmail.com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01757844084</a:t>
            </a:r>
            <a:endParaRPr lang="en-GB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91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5DE3D68-ECA7-47E2-125E-B332754F26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B54B0E-806D-A251-FA2B-08CAAD534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শব্দঃ অনেকগুলো ধ্বনি মিলে যদি কোন নির্দিষ্ট অর্থ প্রকাশ করে,তবে তাকে শব্দ বলে।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E42595-8A14-60AE-EB0F-ACF6CEF82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ক+অ+ল +অ+ম=</a:t>
            </a:r>
            <a:r>
              <a:rPr lang="bn-IN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B6C53D1-82BC-F7ED-F607-B4DD13972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68F78-A66F-0C12-4C89-376DFC4D4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গুলো অর্থবোধক শব্দ তা বাছাই করি?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62DDF29-0EB6-D600-C7F2-B5E71B145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3602038"/>
            <a:ext cx="11099409" cy="1655762"/>
          </a:xfrm>
        </p:spPr>
        <p:txBody>
          <a:bodyPr>
            <a:norm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লকম,মালি,হুবারা,হরিণ,তাল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9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59DF73E-39F3-E15B-5F37-09D0512C26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BD3FF2-53A1-6D1D-204A-EAB63FD79E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ধ্বনিগুলো </a:t>
            </a:r>
            <a:r>
              <a:rPr lang="en-GB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শব্দ তৈরি করি?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19C3A4C-8493-CF45-B0C4-5C5F4AAEE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3602038"/>
            <a:ext cx="4147627" cy="1655762"/>
          </a:xfrm>
        </p:spPr>
        <p:txBody>
          <a:bodyPr>
            <a:norm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 ক আ শ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 এ ল আ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0C2D97CE-2F2E-5E44-1474-8DA94CA0D17E}"/>
              </a:ext>
            </a:extLst>
          </p:cNvPr>
          <p:cNvSpPr/>
          <p:nvPr/>
        </p:nvSpPr>
        <p:spPr>
          <a:xfrm>
            <a:off x="6637604" y="3552875"/>
            <a:ext cx="3376247" cy="10067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endParaRPr lang="en-GB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5468881-853F-53AD-0454-0F27FD377C25}"/>
              </a:ext>
            </a:extLst>
          </p:cNvPr>
          <p:cNvSpPr/>
          <p:nvPr/>
        </p:nvSpPr>
        <p:spPr>
          <a:xfrm>
            <a:off x="6637603" y="4927845"/>
            <a:ext cx="3376247" cy="10067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9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CFB4DA9-CBBE-511C-5B93-617D0F1DD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D34AB-2B40-AA94-CDDE-5BC56D174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1078"/>
            <a:ext cx="9144000" cy="3125650"/>
          </a:xfrm>
        </p:spPr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বাক্যঃএক বা একাধিক শব্দের মাধ্যমে বক্তার মনের ভাব পুরোপুরিভাবে প্রকাশ পাবে এবং শ্রোতা তা ঠিক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পারবে,তাই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1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52D46C5-B317-BC0A-C22C-E343D7325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246A33-A1E7-61ED-424D-224226FE3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862151"/>
            <a:ext cx="9144000" cy="992050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দেখি ?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82C732-6FFD-3F6D-2D02-4DA1CEF38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008" y="2210559"/>
            <a:ext cx="11099409" cy="1655762"/>
          </a:xfrm>
        </p:spPr>
        <p:txBody>
          <a:bodyPr>
            <a:normAutofit/>
          </a:bodyPr>
          <a:lstStyle/>
          <a:p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আমি প্রতিদিন এই সময়.........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DF8A613-B45F-8D97-EC45-F71118B659E8}"/>
              </a:ext>
            </a:extLst>
          </p:cNvPr>
          <p:cNvSpPr txBox="1">
            <a:spLocks/>
          </p:cNvSpPr>
          <p:nvPr/>
        </p:nvSpPr>
        <p:spPr>
          <a:xfrm>
            <a:off x="321007" y="4222679"/>
            <a:ext cx="1109940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কি বাক্য হয়েছে? না হলে কেন হয় নি?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30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F0B8B9E-D32D-86AC-0ECD-DE371A80D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F13E2C-14C8-3CAE-FF44-82A8C2DBB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862150"/>
            <a:ext cx="9144000" cy="2566849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বাগর্থঃ ভাষার বিভিন্ন শব্দ বা বাক্যের অর্থের বিভিন্ন দিক নিয়ে যে আলোচনা,তাই হলো বাগর্থ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68B9803D-184C-14C4-E1FD-651317E5EAAF}"/>
              </a:ext>
            </a:extLst>
          </p:cNvPr>
          <p:cNvSpPr txBox="1">
            <a:spLocks/>
          </p:cNvSpPr>
          <p:nvPr/>
        </p:nvSpPr>
        <p:spPr>
          <a:xfrm>
            <a:off x="321007" y="4222679"/>
            <a:ext cx="1109940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বাগর্থে্র ২টি উদাহরণ বের কর তো বুদ্ধি খাটিয়ে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2839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98AD63F-A607-E787-0A79-B79EECB34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5804F-5A2A-D26F-A4C0-54130A8C95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2173357"/>
            <a:ext cx="9144000" cy="1255642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দেখি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47B4B2A3-4CF7-BF57-D113-D3DBCCAF6775}"/>
              </a:ext>
            </a:extLst>
          </p:cNvPr>
          <p:cNvSpPr txBox="1">
            <a:spLocks/>
          </p:cNvSpPr>
          <p:nvPr/>
        </p:nvSpPr>
        <p:spPr>
          <a:xfrm>
            <a:off x="321007" y="4222679"/>
            <a:ext cx="11099409" cy="81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সবচেয়ে ছোট অংশকে কী বলে?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39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29E176E-B1E6-5E88-C297-1E92ED652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2B10E8-D9FF-2BBC-A4CE-E87B5312F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686" y="1126436"/>
            <a:ext cx="10548730" cy="1255642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ভেঙে ধ্বনি নির্নয় করি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034CAFD9-4821-CFEA-D56B-25587E8AFC18}"/>
              </a:ext>
            </a:extLst>
          </p:cNvPr>
          <p:cNvSpPr txBox="1">
            <a:spLocks/>
          </p:cNvSpPr>
          <p:nvPr/>
        </p:nvSpPr>
        <p:spPr>
          <a:xfrm>
            <a:off x="718573" y="3009899"/>
            <a:ext cx="2170402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খাট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CA8F1D-6F70-6D7B-A721-191652D8F8C9}"/>
              </a:ext>
            </a:extLst>
          </p:cNvPr>
          <p:cNvSpPr txBox="1">
            <a:spLocks/>
          </p:cNvSpPr>
          <p:nvPr/>
        </p:nvSpPr>
        <p:spPr>
          <a:xfrm>
            <a:off x="7609705" y="2676945"/>
            <a:ext cx="2170402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DA9DE565-B4D4-8075-A0DA-377D973FB7FA}"/>
              </a:ext>
            </a:extLst>
          </p:cNvPr>
          <p:cNvSpPr txBox="1">
            <a:spLocks/>
          </p:cNvSpPr>
          <p:nvPr/>
        </p:nvSpPr>
        <p:spPr>
          <a:xfrm>
            <a:off x="4164139" y="2534478"/>
            <a:ext cx="2170402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1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37D85A5D-7C8C-76A8-08ED-763FBDAAC7C9}"/>
              </a:ext>
            </a:extLst>
          </p:cNvPr>
          <p:cNvSpPr txBox="1">
            <a:spLocks/>
          </p:cNvSpPr>
          <p:nvPr/>
        </p:nvSpPr>
        <p:spPr>
          <a:xfrm>
            <a:off x="2221218" y="4714464"/>
            <a:ext cx="2170402" cy="101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1FB9DEE3-9EDD-F4A1-197B-C1BD20EBE16F}"/>
              </a:ext>
            </a:extLst>
          </p:cNvPr>
          <p:cNvSpPr txBox="1">
            <a:spLocks/>
          </p:cNvSpPr>
          <p:nvPr/>
        </p:nvSpPr>
        <p:spPr>
          <a:xfrm>
            <a:off x="5926678" y="4714465"/>
            <a:ext cx="2170402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1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বরই </a:t>
            </a:r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940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961ADAB-6DC3-480D-784F-653B32AE3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FD793A-5334-482F-BC03-B2FD85AA5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1152939"/>
            <a:ext cx="9144000" cy="2276060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প্রয়োজনীয় শব্দ বেছে নিয়ে বাক্য তৈরি করি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24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5FA0633-8AC6-C97A-AE7D-843B2F8EBE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F0691E-925E-0CA4-B999-C11512570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686" y="498616"/>
            <a:ext cx="10548730" cy="1106549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তৈরির খেলা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5EF24F0C-04F0-1322-590C-91C322805A12}"/>
              </a:ext>
            </a:extLst>
          </p:cNvPr>
          <p:cNvSpPr txBox="1">
            <a:spLocks/>
          </p:cNvSpPr>
          <p:nvPr/>
        </p:nvSpPr>
        <p:spPr>
          <a:xfrm>
            <a:off x="718573" y="3009899"/>
            <a:ext cx="2170402" cy="101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মহৎ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2E1B2C-FAB5-0257-6220-CD1CF813CCF6}"/>
              </a:ext>
            </a:extLst>
          </p:cNvPr>
          <p:cNvSpPr txBox="1">
            <a:spLocks/>
          </p:cNvSpPr>
          <p:nvPr/>
        </p:nvSpPr>
        <p:spPr>
          <a:xfrm>
            <a:off x="7609704" y="2676945"/>
            <a:ext cx="3031791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ভালোবাসা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B3B56082-AB71-AB47-67DE-0CFF5BEE2221}"/>
              </a:ext>
            </a:extLst>
          </p:cNvPr>
          <p:cNvSpPr txBox="1">
            <a:spLocks/>
          </p:cNvSpPr>
          <p:nvPr/>
        </p:nvSpPr>
        <p:spPr>
          <a:xfrm>
            <a:off x="4164138" y="2534478"/>
            <a:ext cx="3031791" cy="1255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DB734B6A-81AD-39BD-F865-34DD2490C2CF}"/>
              </a:ext>
            </a:extLst>
          </p:cNvPr>
          <p:cNvSpPr txBox="1">
            <a:spLocks/>
          </p:cNvSpPr>
          <p:nvPr/>
        </p:nvSpPr>
        <p:spPr>
          <a:xfrm>
            <a:off x="1803774" y="5095468"/>
            <a:ext cx="2170402" cy="101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দেশকে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xmlns="" id="{A35FE180-9CDD-42AB-A0DF-0474C110C3A0}"/>
              </a:ext>
            </a:extLst>
          </p:cNvPr>
          <p:cNvSpPr txBox="1">
            <a:spLocks/>
          </p:cNvSpPr>
          <p:nvPr/>
        </p:nvSpPr>
        <p:spPr>
          <a:xfrm>
            <a:off x="5439301" y="5103743"/>
            <a:ext cx="2544419" cy="125564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IN" sz="4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71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 </a:t>
            </a:r>
            <a:r>
              <a:rPr lang="bn-IN" sz="4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xmlns="" id="{A53E309E-912D-8D86-1614-8D83F1FF6914}"/>
              </a:ext>
            </a:extLst>
          </p:cNvPr>
          <p:cNvSpPr txBox="1">
            <a:spLocks/>
          </p:cNvSpPr>
          <p:nvPr/>
        </p:nvSpPr>
        <p:spPr>
          <a:xfrm>
            <a:off x="4803200" y="3932586"/>
            <a:ext cx="2485495" cy="101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4971DF80-F112-30F5-C7E4-500FE6899C8C}"/>
              </a:ext>
            </a:extLst>
          </p:cNvPr>
          <p:cNvSpPr txBox="1">
            <a:spLocks/>
          </p:cNvSpPr>
          <p:nvPr/>
        </p:nvSpPr>
        <p:spPr>
          <a:xfrm>
            <a:off x="8733180" y="5072273"/>
            <a:ext cx="2544419" cy="10137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D8251E2-8DD4-4A88-E47F-446C1BF18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C7C9C4-8D3F-5027-0EF3-0A0201471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3495" y="1955409"/>
            <a:ext cx="10576560" cy="33605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দেখিঃ</a:t>
            </a:r>
          </a:p>
          <a:p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 তোমার বন্ধু অসুস্থ হয়ে পড়লে কার সাথে যোগাযোগ করবে? </a:t>
            </a:r>
            <a:endParaRPr lang="en-GB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761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EFCD52E-D190-CFDF-5DB4-085E5840D4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22AEC-29E6-0068-095C-27CB9BB02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713" y="2173357"/>
            <a:ext cx="9144000" cy="1255642"/>
          </a:xfrm>
        </p:spPr>
        <p:txBody>
          <a:bodyPr>
            <a:normAutofit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BC2BC928-BFF9-ED8E-EBCC-4443CC25CC18}"/>
              </a:ext>
            </a:extLst>
          </p:cNvPr>
          <p:cNvSpPr txBox="1">
            <a:spLocks/>
          </p:cNvSpPr>
          <p:nvPr/>
        </p:nvSpPr>
        <p:spPr>
          <a:xfrm>
            <a:off x="321007" y="4222679"/>
            <a:ext cx="11619202" cy="813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ভাষার সবচেয়ে ছোট অংশকে কী বলে?পাঁচটি উদাহরণ দাও ।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25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DFC1267F-CF5A-9731-E650-77163A90E6AC}"/>
              </a:ext>
            </a:extLst>
          </p:cNvPr>
          <p:cNvSpPr/>
          <p:nvPr/>
        </p:nvSpPr>
        <p:spPr>
          <a:xfrm>
            <a:off x="2332383" y="1842053"/>
            <a:ext cx="6665843" cy="376361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GB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086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631228-CF3F-F23A-E6A0-24CB0DF9E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9371"/>
            <a:ext cx="9144000" cy="991846"/>
          </a:xfrm>
        </p:spPr>
        <p:txBody>
          <a:bodyPr/>
          <a:lstStyle/>
          <a:p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ও বাংলা ভাষা</a:t>
            </a:r>
            <a:endParaRPr lang="en-GB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7349F2-B50C-AB2E-A2B6-D012CB38B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828" y="2736130"/>
            <a:ext cx="9144000" cy="1375117"/>
          </a:xfrm>
        </p:spPr>
        <p:txBody>
          <a:bodyPr>
            <a:norm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আমরা ভাষা ও বাংলা ভাষা এবং ভাষার উপাদান সম্পর্কে জানব । </a:t>
            </a:r>
            <a:endParaRPr lang="en-GB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08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D2C8C6D-6163-A242-5483-A515E5A87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1D6B9E-B398-04F0-5D5D-F86221A51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828" y="1104277"/>
            <a:ext cx="9144000" cy="991846"/>
          </a:xfrm>
        </p:spPr>
        <p:txBody>
          <a:bodyPr/>
          <a:lstStyle/>
          <a:p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কাকে বলে?</a:t>
            </a:r>
            <a:endParaRPr lang="en-GB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F73BF4-1C33-482B-95A4-6D83039D1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5015" y="2799471"/>
            <a:ext cx="9144000" cy="2649965"/>
          </a:xfrm>
        </p:spPr>
        <p:txBody>
          <a:bodyPr>
            <a:no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মাধ্যমে আমরা আমাদের </a:t>
            </a: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GB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অনুভূতি,প্রয়োজন,অভিজ্ঞতা </a:t>
            </a:r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কথায় মনের ভাব প্রকাশ করে থাকি, তাই হলো ভাষা।</a:t>
            </a:r>
          </a:p>
        </p:txBody>
      </p:sp>
    </p:spTree>
    <p:extLst>
      <p:ext uri="{BB962C8B-B14F-4D97-AF65-F5344CB8AC3E}">
        <p14:creationId xmlns:p14="http://schemas.microsoft.com/office/powerpoint/2010/main" val="589672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90FACAC-ADFF-D2C8-7879-F3B75F7E1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C5E46-24F5-06CC-585D-540B29E40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828" y="1104277"/>
            <a:ext cx="9144000" cy="991846"/>
          </a:xfrm>
        </p:spPr>
        <p:txBody>
          <a:bodyPr/>
          <a:lstStyle/>
          <a:p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 কাকে বলে?</a:t>
            </a:r>
            <a:endParaRPr lang="en-GB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EE30BAD-4FEF-AB0C-ED54-475C7E6E1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994" y="2988230"/>
            <a:ext cx="10553114" cy="687559"/>
          </a:xfrm>
        </p:spPr>
        <p:txBody>
          <a:bodyPr>
            <a:noAutofit/>
          </a:bodyPr>
          <a:lstStyle/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ভাষায় আমরা বাঙালীরা কথা বলি,তাই হলো বাংলা ভাষা ।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E08F1C94-5EBD-F401-0478-0BBB71C86374}"/>
              </a:ext>
            </a:extLst>
          </p:cNvPr>
          <p:cNvSpPr txBox="1">
            <a:spLocks/>
          </p:cNvSpPr>
          <p:nvPr/>
        </p:nvSpPr>
        <p:spPr>
          <a:xfrm>
            <a:off x="1458351" y="4089593"/>
            <a:ext cx="9814560" cy="834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বিভিন্ন দেশের মানুষ বিভিন্ন ভাষায় কথা বলে ।</a:t>
            </a:r>
          </a:p>
        </p:txBody>
      </p:sp>
    </p:spTree>
    <p:extLst>
      <p:ext uri="{BB962C8B-B14F-4D97-AF65-F5344CB8AC3E}">
        <p14:creationId xmlns:p14="http://schemas.microsoft.com/office/powerpoint/2010/main" val="2209341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64D2D85-9681-95D4-43BC-592802BFC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C10CD-1E2B-C501-E176-73E404136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828" y="1104277"/>
            <a:ext cx="9144000" cy="991846"/>
          </a:xfrm>
        </p:spPr>
        <p:txBody>
          <a:bodyPr/>
          <a:lstStyle/>
          <a:p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ভাষার উপাদান কি?</a:t>
            </a:r>
            <a:endParaRPr lang="en-GB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F2F675-17EF-0636-073D-D2766172E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37" y="2741441"/>
            <a:ext cx="10832123" cy="1225648"/>
          </a:xfrm>
        </p:spPr>
        <p:txBody>
          <a:bodyPr>
            <a:normAutofit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বিষয়কে কেন্দ্র করে একটি ভাষা গড়ে ওঠে তাই হলো ভাষার উপাদান।</a:t>
            </a:r>
          </a:p>
        </p:txBody>
      </p:sp>
    </p:spTree>
    <p:extLst>
      <p:ext uri="{BB962C8B-B14F-4D97-AF65-F5344CB8AC3E}">
        <p14:creationId xmlns:p14="http://schemas.microsoft.com/office/powerpoint/2010/main" val="2649989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5374A85-E006-D5C1-2DF5-95B02CE815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68BCC-1624-ED22-CC2D-733E78904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3828" y="1104277"/>
            <a:ext cx="9144000" cy="991846"/>
          </a:xfrm>
        </p:spPr>
        <p:txBody>
          <a:bodyPr/>
          <a:lstStyle/>
          <a:p>
            <a:r>
              <a:rPr lang="bn-IN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ভাষার উপাদান কয়টি ?</a:t>
            </a:r>
            <a:endParaRPr lang="en-GB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794567-C132-3DCD-5843-CF60BC8A0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437" y="2741441"/>
            <a:ext cx="10832123" cy="1225648"/>
          </a:xfrm>
        </p:spPr>
        <p:txBody>
          <a:bodyPr>
            <a:normAutofit fontScale="92500" lnSpcReduction="10000"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ভাষার প্রধান  উপাদান </a:t>
            </a:r>
            <a:r>
              <a:rPr lang="bn-IN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</a:p>
        </p:txBody>
      </p:sp>
    </p:spTree>
    <p:extLst>
      <p:ext uri="{BB962C8B-B14F-4D97-AF65-F5344CB8AC3E}">
        <p14:creationId xmlns:p14="http://schemas.microsoft.com/office/powerpoint/2010/main" val="713963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3691F489-67A4-8610-8D39-53E9887633BB}"/>
              </a:ext>
            </a:extLst>
          </p:cNvPr>
          <p:cNvSpPr/>
          <p:nvPr/>
        </p:nvSpPr>
        <p:spPr>
          <a:xfrm>
            <a:off x="3305907" y="1050387"/>
            <a:ext cx="4093699" cy="144428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ধ্বনি </a:t>
            </a:r>
            <a:endParaRPr lang="en-GB" sz="9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FDE4EB9C-FC4B-AD9B-9021-4A3A0F411DF7}"/>
              </a:ext>
            </a:extLst>
          </p:cNvPr>
          <p:cNvSpPr/>
          <p:nvPr/>
        </p:nvSpPr>
        <p:spPr>
          <a:xfrm>
            <a:off x="3094892" y="4822874"/>
            <a:ext cx="4093699" cy="124968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বাগর্থ</a:t>
            </a:r>
            <a:endParaRPr lang="en-GB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99AC241C-BFFB-C5A2-2960-236EE9BB7F9D}"/>
              </a:ext>
            </a:extLst>
          </p:cNvPr>
          <p:cNvSpPr/>
          <p:nvPr/>
        </p:nvSpPr>
        <p:spPr>
          <a:xfrm>
            <a:off x="6693877" y="3062067"/>
            <a:ext cx="4093699" cy="124968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</a:t>
            </a:r>
            <a:endParaRPr lang="en-GB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4DD961D3-C3F9-40FF-E860-A20EB83FBCFD}"/>
              </a:ext>
            </a:extLst>
          </p:cNvPr>
          <p:cNvSpPr/>
          <p:nvPr/>
        </p:nvSpPr>
        <p:spPr>
          <a:xfrm>
            <a:off x="1048043" y="3005796"/>
            <a:ext cx="4093699" cy="124968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GB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73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A1AFD1-C68F-F5DD-A53B-49904BA6B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ধ্বনিঃ ভাষাকে ভাঙতে ভাঙতে সবচেয়ে ছোট যে উপাদান পাওয়া যায়,তাই হলো ধ্বনি।</a:t>
            </a:r>
            <a:endParaRPr lang="en-GB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5CD5FC1-486D-313E-190D-E9D2A0DB2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r>
              <a:rPr lang="bn-IN" sz="8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=দরজা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ধ্বনি আছে ৪টি।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68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299</Words>
  <Application>Microsoft Office PowerPoint</Application>
  <PresentationFormat>Widescreen</PresentationFormat>
  <Paragraphs>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Office Theme</vt:lpstr>
      <vt:lpstr>স্বাগতম </vt:lpstr>
      <vt:lpstr>PowerPoint Presentation</vt:lpstr>
      <vt:lpstr>ভাষা ও বাংলা ভাষা</vt:lpstr>
      <vt:lpstr>ভাষা কাকে বলে?</vt:lpstr>
      <vt:lpstr>বাংলা ভাষা কাকে বলে?</vt:lpstr>
      <vt:lpstr> ভাষার উপাদান কি?</vt:lpstr>
      <vt:lpstr> ভাষার উপাদান কয়টি ?</vt:lpstr>
      <vt:lpstr>PowerPoint Presentation</vt:lpstr>
      <vt:lpstr>ধ্বনিঃ ভাষাকে ভাঙতে ভাঙতে সবচেয়ে ছোট যে উপাদান পাওয়া যায়,তাই হলো ধ্বনি।</vt:lpstr>
      <vt:lpstr>শব্দঃ অনেকগুলো ধ্বনি মিলে যদি কোন নির্দিষ্ট অর্থ প্রকাশ করে,তবে তাকে শব্দ বলে। </vt:lpstr>
      <vt:lpstr>কোন গুলো অর্থবোধক শব্দ তা বাছাই করি? </vt:lpstr>
      <vt:lpstr>নিচের ধ্বনিগুলো থেকে ২টি শব্দ তৈরি করি? </vt:lpstr>
      <vt:lpstr>বাক্যঃএক বা একাধিক শব্দের মাধ্যমে বক্তার মনের ভাব পুরোপুরিভাবে প্রকাশ পাবে এবং শ্রোতা তা ঠিকভাবে বুঝতে পারবে,তাই বাক্য।</vt:lpstr>
      <vt:lpstr>বলতো দেখি ? </vt:lpstr>
      <vt:lpstr>বাগর্থঃ ভাষার বিভিন্ন শব্দ বা বাক্যের অর্থের বিভিন্ন দিক নিয়ে যে আলোচনা,তাই হলো বাগর্থ </vt:lpstr>
      <vt:lpstr>বলতো দেখি </vt:lpstr>
      <vt:lpstr>নিচের শব্দগুলো ভেঙে ধ্বনি নির্নয় করি </vt:lpstr>
      <vt:lpstr>এসো প্রয়োজনীয় শব্দ বেছে নিয়ে বাক্য তৈরি করি </vt:lpstr>
      <vt:lpstr>বাক্য তৈরির খেলা</vt:lpstr>
      <vt:lpstr>বাড়ির কাজ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shahin sultan</dc:creator>
  <cp:lastModifiedBy>hp</cp:lastModifiedBy>
  <cp:revision>16</cp:revision>
  <dcterms:created xsi:type="dcterms:W3CDTF">2024-02-15T12:42:23Z</dcterms:created>
  <dcterms:modified xsi:type="dcterms:W3CDTF">2024-04-27T10:01:36Z</dcterms:modified>
</cp:coreProperties>
</file>