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71" r:id="rId13"/>
    <p:sldId id="267" r:id="rId14"/>
    <p:sldId id="268" r:id="rId15"/>
    <p:sldId id="26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9900" y="16002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152400"/>
            <a:ext cx="6096000" cy="4800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0.5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209" y="3975436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মড়া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754" y="762000"/>
            <a:ext cx="2348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লংকার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7424BE-9CD6-45E7-8DA5-DC7A1C74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" y="228600"/>
            <a:ext cx="27432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2527" y="770249"/>
            <a:ext cx="900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657599"/>
            <a:ext cx="2729345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3975436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69931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38 -3.7037E-6 L 0.73871 0.001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00174 0.268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5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693718"/>
            <a:ext cx="76962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85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চল, আমরা বাংলা বইয়ের  ১৫ পৃষ্টা খুলে দেখি।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09800" y="235527"/>
            <a:ext cx="4681182" cy="1214651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36" y="2140525"/>
            <a:ext cx="4477064" cy="2592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667000" y="4849091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849091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76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4428" y="261107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অলি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469" y="489291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অমল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7555" y="261800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300" y="259927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আকাশ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95984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আমড়া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210" y="1295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 কোন শব্দে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123" y="2603639"/>
            <a:ext cx="167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5100" y="49683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4900" y="497595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অতল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860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6508" y="3038932"/>
            <a:ext cx="5839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‘অ’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দিয়ে ২ টি শব্দ বল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6508" y="4724400"/>
            <a:ext cx="5839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‘আ’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দিয়ে ২ টি শব্দ বল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764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1" y="5181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‘অ ,আ’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দিয়ে ২ টি করে শব্দ শিখে আসবে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"/>
          <a:stretch/>
        </p:blipFill>
        <p:spPr>
          <a:xfrm>
            <a:off x="4800600" y="1151930"/>
            <a:ext cx="27312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4419600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87" y="152400"/>
            <a:ext cx="487619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582" y="3200400"/>
            <a:ext cx="6650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নামঃ সৈয়দ মোঃ আব্দুল হাছিব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পদবিঃ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ঃটি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নাঙ্গলকোট,কুমিল্লা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Email:armanhasib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5@gmail.com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00800" y="1448130"/>
            <a:ext cx="2057400" cy="1981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90945"/>
            <a:ext cx="476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25146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22860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শ্রেনিঃ প্রথম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পাঠ-১০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 বর্ণ শিখি ,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 আ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৩৫ মিনিট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২৭/০৩/২০২৪ </a:t>
            </a:r>
          </a:p>
        </p:txBody>
      </p:sp>
    </p:spTree>
    <p:extLst>
      <p:ext uri="{BB962C8B-B14F-4D97-AF65-F5344CB8AC3E}">
        <p14:creationId xmlns:p14="http://schemas.microsoft.com/office/powerpoint/2010/main" val="2544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3491" y="42952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891" y="2514600"/>
            <a:ext cx="746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১.১.১  প্রমিত উচ্চারনে বলা বাংলা বর্ণমালার স্বরধবনি মনোযোগ সহকারে শুনে শনাক্ত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৫.১.১ বাক্য ও শব্দে ব্যবহৃত বাংলা বর্ণমালার ধ্বনি স্পষ্ট ও শুদ্ধভাবে বলতে পারবে।</a:t>
            </a:r>
          </a:p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৫.১.২ 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বর্ণক্রম অনুসারে বাংলা বর্নমালার ধ্বনি বলতে পারবে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 বন্ধুরা, আমরা একটি ভিডিও দেখি  </a:t>
            </a:r>
            <a:endParaRPr lang="en-US" sz="40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493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9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99958" y="435137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নারস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5628" y="986135"/>
            <a:ext cx="1985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জগর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4918" y="838200"/>
            <a:ext cx="187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পেল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" y="986135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রুণ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657600"/>
            <a:ext cx="2370859" cy="2285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18655"/>
            <a:ext cx="2370859" cy="2286000"/>
          </a:xfrm>
          <a:prstGeom prst="rect">
            <a:avLst/>
          </a:prstGeom>
        </p:spPr>
      </p:pic>
      <p:sp>
        <p:nvSpPr>
          <p:cNvPr id="7" name="Speech Bubble: Oval 4">
            <a:extLst>
              <a:ext uri="{FF2B5EF4-FFF2-40B4-BE49-F238E27FC236}">
                <a16:creationId xmlns:a16="http://schemas.microsoft.com/office/drawing/2014/main" xmlns="" id="{272B617C-0BD4-7E46-D2F4-94F293EAA07D}"/>
              </a:ext>
            </a:extLst>
          </p:cNvPr>
          <p:cNvSpPr/>
          <p:nvPr/>
        </p:nvSpPr>
        <p:spPr>
          <a:xfrm>
            <a:off x="0" y="4038600"/>
            <a:ext cx="4267200" cy="247221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আমরা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"/>
            <a:ext cx="28194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59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8 L -0.00417 0.2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19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2362200"/>
            <a:ext cx="2971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99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327971"/>
            <a:ext cx="3048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99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57325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7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2638426" cy="27885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6855" y="465252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 খেয়েছি।আতা চাই।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8654"/>
            <a:ext cx="2638426" cy="25007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5399" y="914400"/>
            <a:ext cx="382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শোক ফুল ফুটেছে ভাই।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6313" y="3809999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" y="665017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শোক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65252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2638426" cy="2788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8654"/>
            <a:ext cx="2638426" cy="2500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72300" y="685799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7338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672 L 0.69167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63906 -0.007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371 L 3.33333E-6 0.307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186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59</cp:revision>
  <dcterms:created xsi:type="dcterms:W3CDTF">2006-08-16T00:00:00Z</dcterms:created>
  <dcterms:modified xsi:type="dcterms:W3CDTF">2024-03-26T08:11:15Z</dcterms:modified>
</cp:coreProperties>
</file>