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7" r:id="rId2"/>
    <p:sldId id="259" r:id="rId3"/>
    <p:sldId id="260" r:id="rId4"/>
    <p:sldId id="265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35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68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7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6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3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8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8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1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5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4154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01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0779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93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49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4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CC744-FDE7-4AAD-A76B-893D11A1755D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906DC50-6F5B-4F15-BFB3-D2908E9F07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2330" y="-346538"/>
            <a:ext cx="6787166" cy="2215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স্বাগতম</a:t>
            </a:r>
            <a:endParaRPr lang="en-US" sz="138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867" y="3157008"/>
            <a:ext cx="4013626" cy="2257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526" y="1869453"/>
            <a:ext cx="4832774" cy="483277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305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8596668" cy="13208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en-US" sz="9600" dirty="0" err="1" smtClean="0">
                <a:solidFill>
                  <a:schemeClr val="accent1"/>
                </a:solidFill>
              </a:rPr>
              <a:t>পরিচিতি</a:t>
            </a:r>
            <a:endParaRPr lang="en-US" sz="96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6631" y="1490133"/>
            <a:ext cx="4238073" cy="225416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 err="1" smtClean="0">
                <a:solidFill>
                  <a:schemeClr val="accent4"/>
                </a:solidFill>
              </a:rPr>
              <a:t>মোঃআতিকুল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ইসলাম</a:t>
            </a:r>
            <a:r>
              <a:rPr lang="en-US" sz="2400" dirty="0" smtClean="0">
                <a:solidFill>
                  <a:schemeClr val="accent4"/>
                </a:solidFill>
              </a:rPr>
              <a:t> </a:t>
            </a:r>
            <a:r>
              <a:rPr lang="en-US" sz="2400" dirty="0" err="1" smtClean="0">
                <a:solidFill>
                  <a:schemeClr val="accent4"/>
                </a:solidFill>
              </a:rPr>
              <a:t>মজুমদার</a:t>
            </a:r>
            <a:endParaRPr lang="en-US" sz="2400" dirty="0" smtClean="0">
              <a:solidFill>
                <a:schemeClr val="accent4"/>
              </a:solidFill>
            </a:endParaRPr>
          </a:p>
          <a:p>
            <a:pPr algn="just"/>
            <a:r>
              <a:rPr lang="en-US" sz="2400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24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24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 </a:t>
            </a:r>
            <a:r>
              <a:rPr lang="en-US" sz="2400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24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400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যোগাযোগ</a:t>
            </a:r>
            <a:r>
              <a:rPr lang="en-US" sz="24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প্রযুক্তি</a:t>
            </a:r>
            <a:r>
              <a:rPr lang="en-US" sz="240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2400" dirty="0" smtClean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2400" dirty="0" err="1" smtClean="0">
                <a:solidFill>
                  <a:srgbClr val="7030A0"/>
                </a:solidFill>
              </a:rPr>
              <a:t>চৌদ্দগ্রাম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নজ়মীয়া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কামিল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মাদ্রাসা</a:t>
            </a:r>
            <a:endParaRPr lang="en-US" sz="2400" dirty="0" smtClean="0">
              <a:solidFill>
                <a:srgbClr val="7030A0"/>
              </a:solidFill>
            </a:endParaRPr>
          </a:p>
          <a:p>
            <a:pPr algn="just"/>
            <a:r>
              <a:rPr lang="en-US" sz="2400" dirty="0" smtClean="0">
                <a:solidFill>
                  <a:srgbClr val="7030A0"/>
                </a:solidFill>
              </a:rPr>
              <a:t>০১৬৩৯০৪১১১৪</a:t>
            </a:r>
          </a:p>
          <a:p>
            <a:pPr algn="ctr"/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7" y="4167631"/>
            <a:ext cx="5337726" cy="2401976"/>
          </a:xfrm>
        </p:spPr>
      </p:pic>
    </p:spTree>
    <p:extLst>
      <p:ext uri="{BB962C8B-B14F-4D97-AF65-F5344CB8AC3E}">
        <p14:creationId xmlns:p14="http://schemas.microsoft.com/office/powerpoint/2010/main" val="4924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53" y="2659062"/>
            <a:ext cx="4197839" cy="2793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092" y="2677583"/>
            <a:ext cx="4743228" cy="277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4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239471"/>
              </p:ext>
            </p:extLst>
          </p:nvPr>
        </p:nvGraphicFramePr>
        <p:xfrm>
          <a:off x="2353735" y="837063"/>
          <a:ext cx="6604000" cy="1097280"/>
        </p:xfrm>
        <a:graphic>
          <a:graphicData uri="http://schemas.openxmlformats.org/drawingml/2006/table">
            <a:tbl>
              <a:tblPr/>
              <a:tblGrid>
                <a:gridCol w="6604000"/>
              </a:tblGrid>
              <a:tr h="93133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800" b="1" dirty="0" err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পাঠ্য</a:t>
                      </a:r>
                      <a:r>
                        <a:rPr lang="en-US" sz="4800" b="1" dirty="0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</a:t>
                      </a:r>
                      <a:r>
                        <a:rPr lang="en-US" sz="4800" b="1" dirty="0" err="1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বিষয়বস্তু</a:t>
                      </a:r>
                      <a:r>
                        <a:rPr lang="en-US" sz="4800" b="1" dirty="0" smtClean="0">
                          <a:ln w="22225">
                            <a:solidFill>
                              <a:schemeClr val="accent2"/>
                            </a:solidFill>
                            <a:prstDash val="solid"/>
                          </a:ln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</a:rPr>
                        <a:t>  </a:t>
                      </a:r>
                    </a:p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815" y="2043178"/>
            <a:ext cx="7709884" cy="454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5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4933" y="474134"/>
            <a:ext cx="5520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শিখন</a:t>
            </a:r>
            <a:r>
              <a:rPr lang="en-US" sz="4400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 err="1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ফল</a:t>
            </a:r>
            <a:endParaRPr lang="en-US" sz="44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064000" y="321733"/>
          <a:ext cx="3369733" cy="1134534"/>
        </p:xfrm>
        <a:graphic>
          <a:graphicData uri="http://schemas.openxmlformats.org/drawingml/2006/table">
            <a:tbl>
              <a:tblPr/>
              <a:tblGrid>
                <a:gridCol w="3369733"/>
              </a:tblGrid>
              <a:tr h="11345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16667" y="2689398"/>
            <a:ext cx="833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b="1" i="1" dirty="0" smtClean="0">
                <a:solidFill>
                  <a:srgbClr val="00B0F0"/>
                </a:solidFill>
              </a:rPr>
              <a:t>তথ্য প্রযুক্তি বলতে কী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তা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জ়ানব</a:t>
            </a:r>
            <a:endParaRPr lang="en-US" sz="2800" b="1" i="1" dirty="0" smtClean="0">
              <a:solidFill>
                <a:srgbClr val="00B0F0"/>
              </a:solidFill>
            </a:endParaRPr>
          </a:p>
          <a:p>
            <a:r>
              <a:rPr lang="as-IN" sz="2800" b="1" i="1" dirty="0" smtClean="0">
                <a:solidFill>
                  <a:srgbClr val="00B0F0"/>
                </a:solidFill>
              </a:rPr>
              <a:t>তথ্য প্রযুক্তির ব্যবহার-এর ক্ষেত্রসমূহ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সম্পকে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জ়ানব</a:t>
            </a:r>
            <a:endParaRPr lang="as-IN" sz="2800" b="1" i="1" dirty="0" smtClean="0">
              <a:solidFill>
                <a:srgbClr val="00B0F0"/>
              </a:solidFill>
            </a:endParaRPr>
          </a:p>
          <a:p>
            <a:r>
              <a:rPr lang="as-IN" sz="2800" b="1" i="1" dirty="0" smtClean="0">
                <a:solidFill>
                  <a:srgbClr val="00B0F0"/>
                </a:solidFill>
              </a:rPr>
              <a:t>তথ্য ও প্রযুক্তি ব্যবহারের সুবিধাসমূহ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কী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কী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তা</a:t>
            </a:r>
            <a:r>
              <a:rPr lang="en-US" sz="2800" b="1" i="1" dirty="0" smtClean="0">
                <a:solidFill>
                  <a:srgbClr val="00B0F0"/>
                </a:solidFill>
              </a:rPr>
              <a:t> </a:t>
            </a:r>
            <a:r>
              <a:rPr lang="en-US" sz="2800" b="1" i="1" dirty="0" err="1" smtClean="0">
                <a:solidFill>
                  <a:srgbClr val="00B0F0"/>
                </a:solidFill>
              </a:rPr>
              <a:t>জ়ানব</a:t>
            </a:r>
            <a:endParaRPr lang="en-US" sz="2000" b="1" i="1" dirty="0">
              <a:solidFill>
                <a:srgbClr val="00B0F0"/>
              </a:solidFill>
            </a:endParaRPr>
          </a:p>
          <a:p>
            <a:endParaRPr lang="as-IN" sz="2000" b="1" i="1" dirty="0" smtClean="0">
              <a:solidFill>
                <a:srgbClr val="00B0F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612392" y="2716298"/>
            <a:ext cx="436541" cy="494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650999" y="3210368"/>
            <a:ext cx="359325" cy="4402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586991" y="3966670"/>
            <a:ext cx="423333" cy="40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152341"/>
              </p:ext>
            </p:extLst>
          </p:nvPr>
        </p:nvGraphicFramePr>
        <p:xfrm>
          <a:off x="931333" y="2587798"/>
          <a:ext cx="8957734" cy="2302933"/>
        </p:xfrm>
        <a:graphic>
          <a:graphicData uri="http://schemas.openxmlformats.org/drawingml/2006/table">
            <a:tbl>
              <a:tblPr/>
              <a:tblGrid>
                <a:gridCol w="8957734"/>
              </a:tblGrid>
              <a:tr h="23029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27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284" y="0"/>
            <a:ext cx="3854528" cy="1278466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বাড়ীর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কাজ়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667058"/>
            <a:ext cx="4790364" cy="342009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১। </a:t>
            </a:r>
            <a:r>
              <a:rPr lang="as-IN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তথ্য ও প্রযুক্তি ব্যবহারের সুবিধাসমূহ</a:t>
            </a:r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as-IN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কি</a:t>
            </a:r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2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কি</a:t>
            </a:r>
            <a:r>
              <a:rPr lang="en-US" sz="2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---?</a:t>
            </a:r>
            <a:endParaRPr lang="as-IN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0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70" y="-126643"/>
            <a:ext cx="8730804" cy="698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7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165</TotalTime>
  <Words>55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Nikosh</vt:lpstr>
      <vt:lpstr>Trebuchet MS</vt:lpstr>
      <vt:lpstr>Vrinda</vt:lpstr>
      <vt:lpstr>Wingdings 3</vt:lpstr>
      <vt:lpstr>Facet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বাড়ীর কাজ়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</dc:creator>
  <cp:lastModifiedBy>lab</cp:lastModifiedBy>
  <cp:revision>21</cp:revision>
  <dcterms:created xsi:type="dcterms:W3CDTF">2024-04-28T08:47:28Z</dcterms:created>
  <dcterms:modified xsi:type="dcterms:W3CDTF">2024-04-30T10:21:47Z</dcterms:modified>
</cp:coreProperties>
</file>