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b" initials="l" lastIdx="1" clrIdx="0">
    <p:extLst>
      <p:ext uri="{19B8F6BF-5375-455C-9EA6-DF929625EA0E}">
        <p15:presenceInfo xmlns:p15="http://schemas.microsoft.com/office/powerpoint/2012/main" userId="lab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7" d="100"/>
          <a:sy n="57" d="100"/>
        </p:scale>
        <p:origin x="72" y="6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9T15:39:53.099" idx="1">
    <p:pos x="10" y="10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1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7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5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2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0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82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55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9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480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41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9862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77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8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3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A239A-3898-4BCC-91D4-493D04126C68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335CCBD-9C72-488A-A708-3130AB7F2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5429" y="457114"/>
            <a:ext cx="7683335" cy="2707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ahnschrift Light SemiCondensed" panose="020B0502040204020203" pitchFamily="34" charset="0"/>
              </a:rPr>
              <a:t>স্বাগতম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28" y="2891576"/>
            <a:ext cx="7683335" cy="30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/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9398" y="2027711"/>
            <a:ext cx="5177641" cy="28025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 smtClean="0">
                <a:solidFill>
                  <a:srgbClr val="FF0000"/>
                </a:solidFill>
              </a:rPr>
              <a:t>মোহাম্মদ</a:t>
            </a:r>
            <a:r>
              <a:rPr lang="en-US" sz="2400" dirty="0" smtClean="0">
                <a:solidFill>
                  <a:srgbClr val="FF0000"/>
                </a:solidFill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</a:rPr>
              <a:t>নুরে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আলম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 smtClean="0">
                <a:solidFill>
                  <a:srgbClr val="FF0000"/>
                </a:solidFill>
              </a:rPr>
              <a:t>প্রভাষক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 smtClean="0">
                <a:solidFill>
                  <a:srgbClr val="FF0000"/>
                </a:solidFill>
              </a:rPr>
              <a:t>বসন্তপুর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ইসলামিয়া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আলিম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মাদরাসা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 smtClean="0">
                <a:solidFill>
                  <a:srgbClr val="FF0000"/>
                </a:solidFill>
              </a:rPr>
              <a:t>বাতিসা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চৌদ্দগ্রাম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কুমিল্লা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9398" y="439388"/>
            <a:ext cx="7469579" cy="1246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পরিচিতি</a:t>
            </a:r>
            <a:endParaRPr lang="en-US" sz="4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819397" y="1567543"/>
            <a:ext cx="103327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68" y="2027711"/>
            <a:ext cx="3802249" cy="28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93892" y="0"/>
            <a:ext cx="10259877" cy="2045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</a:rPr>
              <a:t>সপ্তম</a:t>
            </a:r>
            <a:r>
              <a:rPr lang="en-US" sz="4000" b="1" dirty="0" smtClean="0">
                <a:solidFill>
                  <a:schemeClr val="bg1"/>
                </a:solidFill>
              </a:rPr>
              <a:t>  </a:t>
            </a:r>
            <a:r>
              <a:rPr lang="en-US" sz="4000" b="1" dirty="0" err="1" smtClean="0">
                <a:solidFill>
                  <a:schemeClr val="bg1"/>
                </a:solidFill>
              </a:rPr>
              <a:t>শ্রেণি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err="1" smtClean="0">
                <a:solidFill>
                  <a:schemeClr val="bg1"/>
                </a:solidFill>
              </a:rPr>
              <a:t>আকাঈদ</a:t>
            </a:r>
            <a:r>
              <a:rPr lang="en-US" sz="4000" b="1" dirty="0" smtClean="0">
                <a:solidFill>
                  <a:schemeClr val="bg1"/>
                </a:solidFill>
              </a:rPr>
              <a:t> ও </a:t>
            </a:r>
            <a:r>
              <a:rPr lang="en-US" sz="4000" b="1" dirty="0" err="1" smtClean="0">
                <a:solidFill>
                  <a:schemeClr val="bg1"/>
                </a:solidFill>
              </a:rPr>
              <a:t>ফিকাহ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4000" b="1" dirty="0" err="1" smtClean="0">
                <a:solidFill>
                  <a:schemeClr val="bg1"/>
                </a:solidFill>
              </a:rPr>
              <a:t>নামায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</a:rPr>
              <a:t>শিক্ষা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AutoShape 2" descr="Namaz Images – Browse 2,005,048 Stock Photos, Vectors, an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045776"/>
            <a:ext cx="9749307" cy="481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5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3429000"/>
            <a:ext cx="10786532" cy="3429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 smtClean="0"/>
              <a:t>নামাজের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প্রকারভেদ</a:t>
            </a:r>
            <a:endParaRPr lang="en-US" sz="4000" b="1" dirty="0" smtClean="0"/>
          </a:p>
          <a:p>
            <a:pPr marL="2400300" lvl="4" indent="-571500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002060"/>
                </a:solidFill>
              </a:rPr>
              <a:t>ফরজ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</a:p>
          <a:p>
            <a:pPr marL="2400300" lvl="4" indent="-571500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002060"/>
                </a:solidFill>
              </a:rPr>
              <a:t>ওয়াজিব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</a:p>
          <a:p>
            <a:pPr marL="2400300" lvl="4" indent="-571500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002060"/>
                </a:solidFill>
              </a:rPr>
              <a:t>সুন্নাত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</a:p>
          <a:p>
            <a:pPr marL="2400300" lvl="4" indent="-571500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002060"/>
                </a:solidFill>
              </a:rPr>
              <a:t>নফল</a:t>
            </a:r>
            <a:endParaRPr lang="en-US" sz="3600" b="1" dirty="0" smtClean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0210800" cy="2266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accent1">
                    <a:lumMod val="50000"/>
                  </a:schemeClr>
                </a:solidFill>
              </a:rPr>
              <a:t>আলোচনার</a:t>
            </a: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1">
                    <a:lumMod val="50000"/>
                  </a:schemeClr>
                </a:solidFill>
              </a:rPr>
              <a:t>বিষয়বস্ত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–</a:t>
            </a:r>
          </a:p>
          <a:p>
            <a:pPr algn="ctr"/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1">
                    <a:lumMod val="50000"/>
                  </a:schemeClr>
                </a:solidFill>
              </a:rPr>
              <a:t>নামাজ</a:t>
            </a:r>
            <a:endParaRPr lang="en-US" sz="4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87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620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</TotalTime>
  <Words>31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Bahnschrift Light SemiCondensed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</dc:creator>
  <cp:lastModifiedBy>lab</cp:lastModifiedBy>
  <cp:revision>11</cp:revision>
  <dcterms:created xsi:type="dcterms:W3CDTF">2024-04-28T09:46:34Z</dcterms:created>
  <dcterms:modified xsi:type="dcterms:W3CDTF">2024-04-29T09:46:38Z</dcterms:modified>
</cp:coreProperties>
</file>