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2" r:id="rId1"/>
  </p:sldMasterIdLst>
  <p:notesMasterIdLst>
    <p:notesMasterId r:id="rId38"/>
  </p:notesMasterIdLst>
  <p:sldIdLst>
    <p:sldId id="308" r:id="rId2"/>
    <p:sldId id="320" r:id="rId3"/>
    <p:sldId id="257" r:id="rId4"/>
    <p:sldId id="298" r:id="rId5"/>
    <p:sldId id="325" r:id="rId6"/>
    <p:sldId id="273" r:id="rId7"/>
    <p:sldId id="280" r:id="rId8"/>
    <p:sldId id="309" r:id="rId9"/>
    <p:sldId id="312" r:id="rId10"/>
    <p:sldId id="336" r:id="rId11"/>
    <p:sldId id="314" r:id="rId12"/>
    <p:sldId id="315" r:id="rId13"/>
    <p:sldId id="332" r:id="rId14"/>
    <p:sldId id="283" r:id="rId15"/>
    <p:sldId id="290" r:id="rId16"/>
    <p:sldId id="279" r:id="rId17"/>
    <p:sldId id="282" r:id="rId18"/>
    <p:sldId id="330" r:id="rId19"/>
    <p:sldId id="333" r:id="rId20"/>
    <p:sldId id="317" r:id="rId21"/>
    <p:sldId id="334" r:id="rId22"/>
    <p:sldId id="335" r:id="rId23"/>
    <p:sldId id="326" r:id="rId24"/>
    <p:sldId id="331" r:id="rId25"/>
    <p:sldId id="337" r:id="rId26"/>
    <p:sldId id="264" r:id="rId27"/>
    <p:sldId id="285" r:id="rId28"/>
    <p:sldId id="316" r:id="rId29"/>
    <p:sldId id="327" r:id="rId30"/>
    <p:sldId id="286" r:id="rId31"/>
    <p:sldId id="328" r:id="rId32"/>
    <p:sldId id="329" r:id="rId33"/>
    <p:sldId id="263" r:id="rId34"/>
    <p:sldId id="270" r:id="rId35"/>
    <p:sldId id="310" r:id="rId36"/>
    <p:sldId id="267" r:id="rId3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94" autoAdjust="0"/>
    <p:restoredTop sz="96803" autoAdjust="0"/>
  </p:normalViewPr>
  <p:slideViewPr>
    <p:cSldViewPr snapToGrid="0">
      <p:cViewPr varScale="1">
        <p:scale>
          <a:sx n="67" d="100"/>
          <a:sy n="67" d="100"/>
        </p:scale>
        <p:origin x="-870" y="-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4C6E5C-D793-4FC0-AC21-C022CEAB6CB0}" type="datetimeFigureOut">
              <a:rPr lang="en-US" smtClean="0"/>
              <a:t>23/8/2024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9CE3E1-1644-4526-A0E2-331C354E12B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480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4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7039-0AB0-4802-A760-82A146C55CDA}" type="datetimeFigureOut">
              <a:rPr lang="en-US" smtClean="0"/>
              <a:t>23/8/2024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4AC5E-6A38-451F-BEFB-53622E242B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527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7039-0AB0-4802-A760-82A146C55CDA}" type="datetimeFigureOut">
              <a:rPr lang="en-US" smtClean="0"/>
              <a:t>23/8/2024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4AC5E-6A38-451F-BEFB-53622E242B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2999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9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7039-0AB0-4802-A760-82A146C55CDA}" type="datetimeFigureOut">
              <a:rPr lang="en-US" smtClean="0"/>
              <a:t>23/8/2024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4AC5E-6A38-451F-BEFB-53622E242B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4594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7039-0AB0-4802-A760-82A146C55CDA}" type="datetimeFigureOut">
              <a:rPr lang="en-US" smtClean="0"/>
              <a:t>23/8/2024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4AC5E-6A38-451F-BEFB-53622E242B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7639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3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3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7039-0AB0-4802-A760-82A146C55CDA}" type="datetimeFigureOut">
              <a:rPr lang="en-US" smtClean="0"/>
              <a:t>23/8/2024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4AC5E-6A38-451F-BEFB-53622E242B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8127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7039-0AB0-4802-A760-82A146C55CDA}" type="datetimeFigureOut">
              <a:rPr lang="en-US" smtClean="0"/>
              <a:t>23/8/2024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4AC5E-6A38-451F-BEFB-53622E242B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9195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7039-0AB0-4802-A760-82A146C55CDA}" type="datetimeFigureOut">
              <a:rPr lang="en-US" smtClean="0"/>
              <a:t>23/8/2024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4AC5E-6A38-451F-BEFB-53622E242B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51418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7039-0AB0-4802-A760-82A146C55CDA}" type="datetimeFigureOut">
              <a:rPr lang="en-US" smtClean="0"/>
              <a:t>23/8/2024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4AC5E-6A38-451F-BEFB-53622E242B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3637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7039-0AB0-4802-A760-82A146C55CDA}" type="datetimeFigureOut">
              <a:rPr lang="en-US" smtClean="0"/>
              <a:t>23/8/2024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4AC5E-6A38-451F-BEFB-53622E242B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96164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7039-0AB0-4802-A760-82A146C55CDA}" type="datetimeFigureOut">
              <a:rPr lang="en-US" smtClean="0"/>
              <a:t>23/8/2024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4AC5E-6A38-451F-BEFB-53622E242B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0924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5600" y="274647"/>
            <a:ext cx="36576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274647"/>
            <a:ext cx="107696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7039-0AB0-4802-A760-82A146C55CDA}" type="datetimeFigureOut">
              <a:rPr lang="en-US" smtClean="0"/>
              <a:t>23/8/2024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4AC5E-6A38-451F-BEFB-53622E242B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6397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A67039-0AB0-4802-A760-82A146C55CDA}" type="datetimeFigureOut">
              <a:rPr lang="en-US" smtClean="0"/>
              <a:t>23/8/2024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9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F4AC5E-6A38-451F-BEFB-53622E242B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714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g"/><Relationship Id="rId5" Type="http://schemas.openxmlformats.org/officeDocument/2006/relationships/image" Target="../media/image9.jpg"/><Relationship Id="rId4" Type="http://schemas.openxmlformats.org/officeDocument/2006/relationships/image" Target="../media/image1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5988" y="0"/>
            <a:ext cx="6100762" cy="204311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185988" cy="204311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750" y="-114300"/>
            <a:ext cx="3905250" cy="215741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43114"/>
            <a:ext cx="12192000" cy="465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059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9063" y="1"/>
            <a:ext cx="4343400" cy="147161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2809875" cy="16287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2463" y="0"/>
            <a:ext cx="3919537" cy="162877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437" y="2357437"/>
            <a:ext cx="2143125" cy="21431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8776"/>
            <a:ext cx="12192000" cy="5229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54584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17EFC0B-65C3-6011-A727-40D3E7A1661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33600" y="287338"/>
            <a:ext cx="10058400" cy="1449387"/>
          </a:xfrm>
        </p:spPr>
        <p:txBody>
          <a:bodyPr/>
          <a:lstStyle/>
          <a:p>
            <a:r>
              <a:rPr lang="en-US" sz="6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xmlns="" id="{408F7A66-7E35-6CC0-D640-BF9863828A0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736725"/>
            <a:ext cx="10058400" cy="4022725"/>
          </a:xfrm>
        </p:spPr>
        <p:txBody>
          <a:bodyPr/>
          <a:lstStyle/>
          <a:p>
            <a:pPr marL="914400" lvl="8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মোঃ ইয়াছিন আলী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প্রাং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914400" lvl="8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সহকারি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(গণিত)</a:t>
            </a:r>
          </a:p>
          <a:p>
            <a:pPr marL="914400" lvl="8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খাদিজা খাতুন ইসলামিয়া আলিম মাদ্রাসা,দুপচাঁচিয়া, বগুড়া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914400" lvl="8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 smtClean="0">
                <a:latin typeface="+mj-lt"/>
                <a:cs typeface="NikoshBAN" panose="02000000000000000000" pitchFamily="2" charset="0"/>
              </a:rPr>
              <a:t>E-mail: ayeasin564@gmail.com</a:t>
            </a:r>
            <a:endParaRPr lang="en-US" sz="3600" dirty="0">
              <a:latin typeface="+mj-lt"/>
              <a:cs typeface="NikoshBAN" panose="02000000000000000000" pitchFamily="2" charset="0"/>
            </a:endParaRPr>
          </a:p>
          <a:p>
            <a:pPr marL="914400" lvl="8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E6A085D1-F320-8E5E-18CA-D50D6CDA59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4240" y="1363616"/>
            <a:ext cx="3005847" cy="218213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0250" y="0"/>
            <a:ext cx="2571750" cy="500062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657351"/>
            <a:ext cx="885826" cy="334327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6350" y="0"/>
            <a:ext cx="4533899" cy="6572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86350" cy="165735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00625"/>
            <a:ext cx="12192000" cy="185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118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5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শ্রেণি দা :10ম</a:t>
            </a: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বিষয় : রসায়ন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>
                <a:latin typeface="NikoshBAN" pitchFamily="2" charset="0"/>
                <a:cs typeface="NikoshBAN" pitchFamily="2" charset="0"/>
              </a:rPr>
              <a:t>7</a:t>
            </a:r>
            <a:r>
              <a:rPr lang="en-US" smtClean="0">
                <a:latin typeface="NikoshBAN" pitchFamily="2" charset="0"/>
                <a:cs typeface="NikoshBAN" pitchFamily="2" charset="0"/>
              </a:rPr>
              <a:t>ম  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926" y="-114301"/>
            <a:ext cx="4029074" cy="354330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926" y="3429000"/>
            <a:ext cx="4029074" cy="3429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29000"/>
            <a:ext cx="8162925" cy="34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29988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রসায়ন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8662" y="0"/>
            <a:ext cx="3843338" cy="218598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38725" cy="218598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8725" y="1214438"/>
            <a:ext cx="3388517" cy="971549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85988"/>
            <a:ext cx="12191999" cy="4672012"/>
          </a:xfrm>
        </p:spPr>
      </p:pic>
    </p:spTree>
    <p:extLst>
      <p:ext uri="{BB962C8B-B14F-4D97-AF65-F5344CB8AC3E}">
        <p14:creationId xmlns:p14="http://schemas.microsoft.com/office/powerpoint/2010/main" val="160846520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627328" y="3090446"/>
            <a:ext cx="3366298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08560" lvl="8" indent="0" algn="just">
              <a:buNone/>
            </a:pPr>
            <a:r>
              <a:rPr lang="en-US" sz="3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546811" y="3244334"/>
            <a:ext cx="1847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80273" y="643692"/>
            <a:ext cx="5261727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08560" lvl="8" algn="just"/>
            <a:endParaRPr lang="en-US" sz="3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1608560" lvl="8" indent="0" algn="just">
              <a:buNone/>
            </a:pPr>
            <a:r>
              <a:rPr lang="en-US" sz="4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রসায়ন </a:t>
            </a:r>
            <a:endParaRPr lang="en-US" sz="4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9600"/>
            <a:ext cx="12103100" cy="444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388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আজকের পাঠ: গৃস্থালির রসায়ন    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১।  </a:t>
                </a:r>
                <a:r>
                  <a:rPr lang="en-US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K</a:t>
                </a:r>
                <a:r>
                  <a:rPr lang="en-US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OH </a:t>
                </a:r>
                <a:r>
                  <a:rPr lang="en-US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+</a:t>
                </a:r>
                <a:r>
                  <a:rPr lang="en-US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HCL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  <a:cs typeface="NikoshBAN" panose="02000000000000000000" pitchFamily="2" charset="0"/>
                      </a:rPr>
                      <m:t> →</m:t>
                    </m:r>
                    <m:r>
                      <a:rPr lang="en-US" b="0" i="1" dirty="0" smtClean="0">
                        <a:latin typeface="Cambria Math"/>
                        <a:cs typeface="NikoshBAN" panose="02000000000000000000" pitchFamily="2" charset="0"/>
                      </a:rPr>
                      <m:t>𝐾𝐶𝐿</m:t>
                    </m:r>
                  </m:oMath>
                </a14:m>
                <a:r>
                  <a:rPr lang="en-US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+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  <a:cs typeface="NikoshBAN" panose="02000000000000000000" pitchFamily="2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NikoshBAN" panose="02000000000000000000" pitchFamily="2" charset="0"/>
                          </a:rPr>
                          <m:t> </m:t>
                        </m:r>
                        <m:r>
                          <a:rPr lang="en-US" i="1">
                            <a:latin typeface="Cambria Math"/>
                            <a:cs typeface="NikoshBAN" panose="02000000000000000000" pitchFamily="2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/>
                            <a:cs typeface="NikoshBAN" panose="02000000000000000000" pitchFamily="2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O   লক্ষ্য কর </a:t>
                </a:r>
                <a:r>
                  <a:rPr lang="en-US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।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22" t="-16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75" y="2328864"/>
            <a:ext cx="9944100" cy="4200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5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862" y="288925"/>
            <a:ext cx="10972800" cy="1143000"/>
          </a:xfrm>
        </p:spPr>
        <p:txBody>
          <a:bodyPr/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রসায়ন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7163" y="1257300"/>
            <a:ext cx="12230101" cy="560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877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NikoshBAN" pitchFamily="2" charset="0"/>
                <a:cs typeface="NikoshBAN" pitchFamily="2" charset="0"/>
              </a:rPr>
              <a:t>রসায়ন</a:t>
            </a:r>
            <a:endParaRPr lang="en-US" dirty="0"/>
          </a:p>
        </p:txBody>
      </p:sp>
      <p:sp>
        <p:nvSpPr>
          <p:cNvPr id="3" name="AutoShape 2" descr="আপনার লন্ড্রি ডিটারজেন্ট নিরাপদ? - Chemwatc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4462"/>
            <a:ext cx="12192000" cy="5443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998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NikoshBAN" pitchFamily="2" charset="0"/>
                <a:cs typeface="NikoshBAN" pitchFamily="2" charset="0"/>
              </a:rPr>
              <a:t>রসায়ন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20456"/>
            <a:ext cx="12501563" cy="1937544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4448"/>
            <a:ext cx="12192000" cy="3643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20561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NikoshBAN" pitchFamily="2" charset="0"/>
                <a:cs typeface="NikoshBAN" pitchFamily="2" charset="0"/>
              </a:rPr>
              <a:t>রসায়ন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5888"/>
            <a:ext cx="12001500" cy="5472112"/>
          </a:xfrm>
        </p:spPr>
      </p:pic>
    </p:spTree>
    <p:extLst>
      <p:ext uri="{BB962C8B-B14F-4D97-AF65-F5344CB8AC3E}">
        <p14:creationId xmlns:p14="http://schemas.microsoft.com/office/powerpoint/2010/main" val="30505633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96974"/>
          </a:xfrm>
        </p:spPr>
        <p:txBody>
          <a:bodyPr/>
          <a:lstStyle/>
          <a:p>
            <a:r>
              <a:rPr lang="en-US" dirty="0">
                <a:latin typeface="NikoshBAN" pitchFamily="2" charset="0"/>
                <a:cs typeface="NikoshBAN" pitchFamily="2" charset="0"/>
              </a:rPr>
              <a:t>শিখনফল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: এই পাঠ শেষে শিক্ষার্থীরা শিখতে পারবে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flipV="1">
            <a:off x="609600" y="6126169"/>
            <a:ext cx="10972800" cy="46031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42875" y="1516084"/>
            <a:ext cx="1191577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১।রাসায়নিক রাসায়নিক  ও ভৌত পরির্বতন সর্স্পক ব্যাখ্যা রেতে পারবে 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২।  জারণ-বিজারণ বিক্রিয়ার ব্যাখ্যা করতে পারবে 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৩। বিদ্যূৎ ব্যবহার করে বিক্রিয়া সংঘটনকরতে পারবে।</a:t>
            </a: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৪। পরীক্ষার সাহায্যে বিভিন্ন বিক্রিয়ারহার প্রর্দশন করতে  পারবে ।</a:t>
            </a: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৫। তাপ হারী ও তাপ উৎপাদী বিক্রিয়ার পরীক্ষা  করতে পারবে  ।</a:t>
            </a: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৬। বাস্তবে বিভিন্ন ক্ষেত্রে সংঘটিত ক্ষতিকর বিক্রিয়ার রোধের উপায় নির্ধারণ করতে পারবে ।</a:t>
            </a: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৭। রাসায়নিক বিক্রিয়ার শ্রেণিবিভাগ শনাক্ত করতে পারবে  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1307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NikoshBAN" pitchFamily="2" charset="0"/>
                <a:cs typeface="NikoshBAN" pitchFamily="2" charset="0"/>
              </a:rPr>
              <a:t>রসায়ন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1543050"/>
            <a:ext cx="12077700" cy="5314950"/>
          </a:xfrm>
        </p:spPr>
      </p:pic>
    </p:spTree>
    <p:extLst>
      <p:ext uri="{BB962C8B-B14F-4D97-AF65-F5344CB8AC3E}">
        <p14:creationId xmlns:p14="http://schemas.microsoft.com/office/powerpoint/2010/main" val="26673122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8419" y="-202168"/>
            <a:ext cx="10972800" cy="1143000"/>
          </a:xfrm>
        </p:spPr>
        <p:txBody>
          <a:bodyPr>
            <a:noAutofit/>
          </a:bodyPr>
          <a:lstStyle/>
          <a:p>
            <a:r>
              <a:rPr lang="en-US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7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764819" y="0"/>
            <a:ext cx="19567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রসায়ন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100" y="965200"/>
            <a:ext cx="11620499" cy="5892800"/>
          </a:xfrm>
        </p:spPr>
      </p:pic>
    </p:spTree>
    <p:extLst>
      <p:ext uri="{BB962C8B-B14F-4D97-AF65-F5344CB8AC3E}">
        <p14:creationId xmlns:p14="http://schemas.microsoft.com/office/powerpoint/2010/main" val="407128131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637" y="198954"/>
            <a:ext cx="10972800" cy="1327666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62000" y="4270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486275" y="642938"/>
            <a:ext cx="24288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রসায়ন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9269"/>
            <a:ext cx="12015788" cy="568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77066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764819" y="304800"/>
            <a:ext cx="15503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রসায়ন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000124"/>
            <a:ext cx="11730038" cy="5857875"/>
          </a:xfrm>
        </p:spPr>
      </p:pic>
    </p:spTree>
    <p:extLst>
      <p:ext uri="{BB962C8B-B14F-4D97-AF65-F5344CB8AC3E}">
        <p14:creationId xmlns:p14="http://schemas.microsoft.com/office/powerpoint/2010/main" val="2404616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6600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64819" y="400050"/>
            <a:ext cx="11789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রসায়ন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1171575"/>
            <a:ext cx="12192000" cy="568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962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রসায়ন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042988"/>
            <a:ext cx="12192000" cy="5815012"/>
          </a:xfrm>
        </p:spPr>
      </p:pic>
    </p:spTree>
    <p:extLst>
      <p:ext uri="{BB962C8B-B14F-4D97-AF65-F5344CB8AC3E}">
        <p14:creationId xmlns:p14="http://schemas.microsoft.com/office/powerpoint/2010/main" val="179976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রসায়ন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38" y="1200150"/>
            <a:ext cx="12006262" cy="565785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428681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রসায়ন</a:t>
            </a:r>
            <a:br>
              <a:rPr lang="en-US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</a:b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88" y="1700212"/>
            <a:ext cx="11644311" cy="4829175"/>
          </a:xfrm>
        </p:spPr>
      </p:pic>
    </p:spTree>
    <p:extLst>
      <p:ext uri="{BB962C8B-B14F-4D97-AF65-F5344CB8AC3E}">
        <p14:creationId xmlns:p14="http://schemas.microsoft.com/office/powerpoint/2010/main" val="16227413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রসায়ন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00163"/>
            <a:ext cx="12192000" cy="5557837"/>
          </a:xfrm>
        </p:spPr>
      </p:pic>
    </p:spTree>
    <p:extLst>
      <p:ext uri="{BB962C8B-B14F-4D97-AF65-F5344CB8AC3E}">
        <p14:creationId xmlns:p14="http://schemas.microsoft.com/office/powerpoint/2010/main" val="3292700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রসায়ন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0201"/>
            <a:ext cx="12192000" cy="5114924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0" y="1600206"/>
            <a:ext cx="12192000" cy="5257794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22858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রসায়ন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428750"/>
            <a:ext cx="12192001" cy="5429250"/>
          </a:xfrm>
        </p:spPr>
      </p:pic>
    </p:spTree>
    <p:extLst>
      <p:ext uri="{BB962C8B-B14F-4D97-AF65-F5344CB8AC3E}">
        <p14:creationId xmlns:p14="http://schemas.microsoft.com/office/powerpoint/2010/main" val="3419257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রসায়ন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1613"/>
            <a:ext cx="12192000" cy="5386387"/>
          </a:xfrm>
        </p:spPr>
      </p:pic>
    </p:spTree>
    <p:extLst>
      <p:ext uri="{BB962C8B-B14F-4D97-AF65-F5344CB8AC3E}">
        <p14:creationId xmlns:p14="http://schemas.microsoft.com/office/powerpoint/2010/main" val="13982769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রসায়ন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4463"/>
            <a:ext cx="12091987" cy="5443537"/>
          </a:xfrm>
        </p:spPr>
      </p:pic>
    </p:spTree>
    <p:extLst>
      <p:ext uri="{BB962C8B-B14F-4D97-AF65-F5344CB8AC3E}">
        <p14:creationId xmlns:p14="http://schemas.microsoft.com/office/powerpoint/2010/main" val="256120693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mc="http://schemas.openxmlformats.org/markup-compatibility/2006" xmlns:a14="http://schemas.microsoft.com/office/drawing/2010/main" xmlns:a16="http://schemas.microsoft.com/office/drawing/2014/main" xmlns="" id="{7E440620-858E-ECEB-71D3-251F17E00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291" y="232476"/>
            <a:ext cx="10058400" cy="1629572"/>
          </a:xfrm>
        </p:spPr>
        <p:txBody>
          <a:bodyPr>
            <a:noAutofit/>
          </a:bodyPr>
          <a:lstStyle/>
          <a:p>
            <a:pPr marL="571500" indent="-571500">
              <a:buFont typeface="Wingdings" pitchFamily="2" charset="2"/>
              <a:buChar char="v"/>
            </a:pPr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নিম্নলিখিত প্রশ্নের উত্তর দাও( মুল্যায়ন কর )</a:t>
            </a:r>
            <a:endParaRPr lang="en-US" sz="5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6559" y="2425352"/>
            <a:ext cx="10058400" cy="3796454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ক. পর্দাথ কী  ?</a:t>
            </a: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খ .ভৌত ও রাসায়নিক পরিবর্তন  ব্যাখ্যা কর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গ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.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ইথানলকে জ্বালানি হিসাবে ব্যবহার করা হয় কেন ?ব্যাখ্যা কর । </a:t>
            </a: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ঘ . লা – শাতেলিয়ার নীতি কী ? বিশ্লেষন  কর ।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5620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একক কাজ : উক্ত বিক্রিয়া ব্যাখ্যা কর  ।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71588"/>
            <a:ext cx="12192000" cy="5586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27278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দলীয় কাজ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38" y="1571626"/>
            <a:ext cx="11772900" cy="5172074"/>
          </a:xfrm>
        </p:spPr>
      </p:pic>
    </p:spTree>
    <p:extLst>
      <p:ext uri="{BB962C8B-B14F-4D97-AF65-F5344CB8AC3E}">
        <p14:creationId xmlns:p14="http://schemas.microsoft.com/office/powerpoint/2010/main" val="31363760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রসায়ন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7131"/>
            <a:ext cx="12072938" cy="5680869"/>
          </a:xfrm>
        </p:spPr>
      </p:pic>
    </p:spTree>
    <p:extLst>
      <p:ext uri="{BB962C8B-B14F-4D97-AF65-F5344CB8AC3E}">
        <p14:creationId xmlns:p14="http://schemas.microsoft.com/office/powerpoint/2010/main" val="294752078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014913" y="285750"/>
            <a:ext cx="21288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রসায়ন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2413" y="0"/>
            <a:ext cx="4319587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3" y="0"/>
            <a:ext cx="4729161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892" y="1060668"/>
            <a:ext cx="3043239" cy="5797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38592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রসায়ন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00162"/>
            <a:ext cx="12091987" cy="5557838"/>
          </a:xfrm>
        </p:spPr>
      </p:pic>
    </p:spTree>
    <p:extLst>
      <p:ext uri="{BB962C8B-B14F-4D97-AF65-F5344CB8AC3E}">
        <p14:creationId xmlns:p14="http://schemas.microsoft.com/office/powerpoint/2010/main" val="270394014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রসায়ন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71587"/>
            <a:ext cx="12192000" cy="5586413"/>
          </a:xfrm>
        </p:spPr>
      </p:pic>
    </p:spTree>
    <p:extLst>
      <p:ext uri="{BB962C8B-B14F-4D97-AF65-F5344CB8AC3E}">
        <p14:creationId xmlns:p14="http://schemas.microsoft.com/office/powerpoint/2010/main" val="242115842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xmlns:a14="http://schemas.microsoft.com/office/drawing/2010/main" xmlns:mc="http://schemas.openxmlformats.org/markup-compatibility/2006" id="{EA49E24A-BC4D-E304-52A7-59BD7420C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187" y="0"/>
            <a:ext cx="10972800" cy="2014538"/>
          </a:xfrm>
        </p:spPr>
        <p:txBody>
          <a:bodyPr>
            <a:normAutofit/>
          </a:bodyPr>
          <a:lstStyle/>
          <a:p>
            <a:r>
              <a:rPr lang="en-US" sz="7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মূল্যায়ণ কর:(দলীয়কাজের মুল্যায়ন )</a:t>
            </a:r>
            <a:endParaRPr lang="en-US" sz="7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xmlns:a14="http://schemas.microsoft.com/office/drawing/2010/main" xmlns:mc="http://schemas.openxmlformats.org/markup-compatibility/2006" id="{C7C0A616-C06F-1126-6C6C-880F2FB779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613" y="2171701"/>
            <a:ext cx="10160000" cy="4461574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arenR"/>
            </a:pP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রাসায়নিক বিক্রিয়া কী ?</a:t>
            </a:r>
          </a:p>
          <a:p>
            <a:pPr marL="742950" indent="-742950">
              <a:buFont typeface="+mj-lt"/>
              <a:buAutoNum type="arabicParenR"/>
            </a:pP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ভৌত পরির্বতন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রাসায়নিক পরির্বতন কী ? ব্যাখ্যা কর। </a:t>
            </a:r>
          </a:p>
          <a:p>
            <a:pPr marL="742950" indent="-742950">
              <a:buFont typeface="+mj-lt"/>
              <a:buAutoNum type="arabicParenR"/>
            </a:pP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রাসায়নিক বিক্রিয়ার তাৎপর্য ব্যাখ্যা কর ।</a:t>
            </a:r>
          </a:p>
          <a:p>
            <a:pPr marL="742950" indent="-742950">
              <a:buAutoNum type="arabicParenR" startAt="4"/>
            </a:pP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জারন বিজারণ বিক্রিয়ার -বিশ্লেষন কর ।</a:t>
            </a:r>
          </a:p>
          <a:p>
            <a:pPr marL="0" indent="0">
              <a:buNone/>
            </a:pP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966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9989" y="1357313"/>
            <a:ext cx="4672012" cy="550068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357313"/>
            <a:ext cx="7519988" cy="5500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484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বাড়ির কাজ 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(মূল্যায়ন 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১। একমুখী বিক্রিয়া কী  ?</a:t>
            </a: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২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। একমুখী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বিক্রিয়া ও উভমুখী বিক্রিয়ার  বৈশিষ্ট্য লিখ ।</a:t>
            </a: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৩। রাসায়নিক বিক্রিয়ার বর্ণনা  কর ।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   ৪।  তাপহারী  ও তাপোৎপাদী বিক্রিয়ার বিশ্লেষন 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কর 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535115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B0AFD3E-B421-1117-7A14-E8ECF3010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107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53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57725" cy="704373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8101" y="0"/>
            <a:ext cx="45339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7725" y="1400175"/>
            <a:ext cx="3143249" cy="545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797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2027</TotalTime>
  <Words>297</Words>
  <Application>Microsoft Office PowerPoint</Application>
  <PresentationFormat>Custom</PresentationFormat>
  <Paragraphs>69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PowerPoint Presentation</vt:lpstr>
      <vt:lpstr>PowerPoint Presentation</vt:lpstr>
      <vt:lpstr>শিক্ষক পরিচিতি</vt:lpstr>
      <vt:lpstr>পাঠ পরিচিতি</vt:lpstr>
      <vt:lpstr>রসায়ন</vt:lpstr>
      <vt:lpstr>PowerPoint Presentation</vt:lpstr>
      <vt:lpstr>আজকের পাঠ: গৃস্থালির রসায়ন    </vt:lpstr>
      <vt:lpstr>রসায়ন </vt:lpstr>
      <vt:lpstr>রসায়ন</vt:lpstr>
      <vt:lpstr>রসায়ন</vt:lpstr>
      <vt:lpstr>রসায়ন</vt:lpstr>
      <vt:lpstr>শিখনফল : এই পাঠ শেষে শিক্ষার্থীরা শিখতে পারবে</vt:lpstr>
      <vt:lpstr>রসায়ন</vt:lpstr>
      <vt:lpstr> </vt:lpstr>
      <vt:lpstr> </vt:lpstr>
      <vt:lpstr> </vt:lpstr>
      <vt:lpstr> </vt:lpstr>
      <vt:lpstr>রসায়ন </vt:lpstr>
      <vt:lpstr>রসায়ন </vt:lpstr>
      <vt:lpstr>রসায়ন </vt:lpstr>
      <vt:lpstr>রসায়ন</vt:lpstr>
      <vt:lpstr>রসায়ন</vt:lpstr>
      <vt:lpstr>রসায়ন</vt:lpstr>
      <vt:lpstr>রসায়ন</vt:lpstr>
      <vt:lpstr>রসায়ন</vt:lpstr>
      <vt:lpstr>নিম্নলিখিত প্রশ্নের উত্তর দাও( মুল্যায়ন কর )</vt:lpstr>
      <vt:lpstr>একক কাজ : উক্ত বিক্রিয়া ব্যাখ্যা কর  ।</vt:lpstr>
      <vt:lpstr>দলীয় কাজ </vt:lpstr>
      <vt:lpstr>রসায়ন </vt:lpstr>
      <vt:lpstr>  </vt:lpstr>
      <vt:lpstr>রসায়ন</vt:lpstr>
      <vt:lpstr>রসায়ন</vt:lpstr>
      <vt:lpstr>মূল্যায়ণ কর:(দলীয়কাজের মুল্যায়ন )</vt:lpstr>
      <vt:lpstr>বাড়ির কাজ </vt:lpstr>
      <vt:lpstr>বাড়ির কাজ (মূল্যায়ন )</vt:lpstr>
      <vt:lpstr>ধন্যবাদ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 10 Pro</dc:creator>
  <cp:lastModifiedBy>FAHMIDA</cp:lastModifiedBy>
  <cp:revision>666</cp:revision>
  <dcterms:created xsi:type="dcterms:W3CDTF">2023-08-19T03:06:08Z</dcterms:created>
  <dcterms:modified xsi:type="dcterms:W3CDTF">2024-08-23T13:23:31Z</dcterms:modified>
</cp:coreProperties>
</file>