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8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9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4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5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54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5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5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7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5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6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62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63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6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6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6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6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1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9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slideLayout" Target="../slideLayouts/slideLayout4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4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altLang="zh-CN" sz="8000" lang="en-US"/>
              <a:t>স্বাগ</a:t>
            </a:r>
            <a:r>
              <a:rPr altLang="zh-CN" sz="8000" lang="en-US"/>
              <a:t>ত</a:t>
            </a:r>
            <a:r>
              <a:rPr altLang="zh-CN" sz="8000" lang="en-US"/>
              <a:t>ম</a:t>
            </a:r>
            <a:endParaRPr altLang="zh-CN" sz="800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split dir="out" orient="ver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"/>
          <p:cNvSpPr>
            <a:spLocks noGrp="1"/>
          </p:cNvSpPr>
          <p:nvPr>
            <p:ph type="ctrTitle"/>
          </p:nvPr>
        </p:nvSpPr>
        <p:spPr>
          <a:xfrm>
            <a:off x="-340006" y="1041399"/>
            <a:ext cx="12872012" cy="2387600"/>
          </a:xfrm>
        </p:spPr>
        <p:txBody>
          <a:bodyPr/>
          <a:p>
            <a:r>
              <a:rPr lang="en-US"/>
              <a:t>আসসালামু আলাইকুম ওয়া রাহমাতুল্লাহ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0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"/>
          <p:cNvSpPr>
            <a:spLocks noGrp="1"/>
          </p:cNvSpPr>
          <p:nvPr>
            <p:ph type="ctrTitle"/>
          </p:nvPr>
        </p:nvSpPr>
        <p:spPr>
          <a:xfrm>
            <a:off x="914400" y="-1193800"/>
            <a:ext cx="10363200" cy="2387600"/>
          </a:xfrm>
        </p:spPr>
        <p:txBody>
          <a:bodyPr/>
          <a:p>
            <a:r>
              <a:rPr lang="en-US"/>
              <a:t>শিক্ষ</a:t>
            </a:r>
            <a:r>
              <a:rPr lang="en-US"/>
              <a:t>ক</a:t>
            </a:r>
            <a:r>
              <a:rPr lang="en-US"/>
              <a:t> পরিচিত</a:t>
            </a:r>
            <a:r>
              <a:rPr lang="en-US"/>
              <a:t>ি</a:t>
            </a:r>
            <a:endParaRPr lang="en-US"/>
          </a:p>
        </p:txBody>
      </p:sp>
      <p:sp>
        <p:nvSpPr>
          <p:cNvPr id="1048605" name=""/>
          <p:cNvSpPr>
            <a:spLocks noGrp="1"/>
          </p:cNvSpPr>
          <p:nvPr>
            <p:ph type="subTitle" idx="1"/>
          </p:nvPr>
        </p:nvSpPr>
        <p:spPr>
          <a:xfrm>
            <a:off x="355243" y="3688646"/>
            <a:ext cx="11481512" cy="3169353"/>
          </a:xfrm>
        </p:spPr>
        <p:txBody>
          <a:bodyPr/>
          <a:p>
            <a:r>
              <a:rPr sz="3600" lang="en-US"/>
              <a:t>ন</a:t>
            </a:r>
            <a:r>
              <a:rPr sz="3600" lang="en-US"/>
              <a:t>ূ</a:t>
            </a:r>
            <a:r>
              <a:rPr sz="3600" lang="en-US"/>
              <a:t>রুজ্জামান </a:t>
            </a:r>
            <a:endParaRPr sz="4000" lang="en-US"/>
          </a:p>
          <a:p>
            <a:r>
              <a:rPr sz="3600" lang="en-US"/>
              <a:t>প্র</a:t>
            </a:r>
            <a:r>
              <a:rPr sz="3600" lang="en-US"/>
              <a:t>ভা</a:t>
            </a:r>
            <a:r>
              <a:rPr sz="3600" lang="en-US"/>
              <a:t>ষ</a:t>
            </a:r>
            <a:r>
              <a:rPr sz="3600" lang="en-US"/>
              <a:t>ক</a:t>
            </a:r>
            <a:r>
              <a:rPr sz="3600" lang="en-US"/>
              <a:t> </a:t>
            </a:r>
            <a:r>
              <a:rPr sz="3600" lang="en-US"/>
              <a:t>(</a:t>
            </a:r>
            <a:r>
              <a:rPr sz="3600" lang="en-US"/>
              <a:t>আ</a:t>
            </a:r>
            <a:r>
              <a:rPr sz="3600" lang="en-US"/>
              <a:t>র</a:t>
            </a:r>
            <a:r>
              <a:rPr sz="3600" lang="en-US"/>
              <a:t>ব</a:t>
            </a:r>
            <a:r>
              <a:rPr sz="3600" lang="en-US"/>
              <a:t>ি</a:t>
            </a:r>
            <a:r>
              <a:rPr sz="3600" lang="en-US"/>
              <a:t>)</a:t>
            </a:r>
            <a:r>
              <a:rPr sz="3600" lang="en-US"/>
              <a:t> </a:t>
            </a:r>
            <a:endParaRPr sz="4000" lang="en-US"/>
          </a:p>
          <a:p>
            <a:r>
              <a:rPr sz="3600" lang="en-US"/>
              <a:t>হোগলাডা</a:t>
            </a:r>
            <a:r>
              <a:rPr sz="3600" lang="en-US"/>
              <a:t>ং</a:t>
            </a:r>
            <a:r>
              <a:rPr sz="3600" lang="en-US"/>
              <a:t>গ</a:t>
            </a:r>
            <a:r>
              <a:rPr sz="3600" lang="en-US"/>
              <a:t>ী</a:t>
            </a:r>
            <a:r>
              <a:rPr sz="3600" lang="en-US"/>
              <a:t> মোহাম্ম</a:t>
            </a:r>
            <a:r>
              <a:rPr sz="3600" lang="en-US"/>
              <a:t>াদ</a:t>
            </a:r>
            <a:r>
              <a:rPr sz="3600" lang="en-US"/>
              <a:t>িয়া</a:t>
            </a:r>
            <a:r>
              <a:rPr sz="3600" lang="en-US"/>
              <a:t> ইসলাম</a:t>
            </a:r>
            <a:r>
              <a:rPr sz="3600" lang="en-US"/>
              <a:t>িয়া</a:t>
            </a:r>
            <a:r>
              <a:rPr sz="3600" lang="en-US"/>
              <a:t> মডেল</a:t>
            </a:r>
            <a:r>
              <a:rPr sz="3600" lang="en-US"/>
              <a:t> কাম</a:t>
            </a:r>
            <a:r>
              <a:rPr sz="3600" lang="en-US"/>
              <a:t>িল</a:t>
            </a:r>
            <a:r>
              <a:rPr sz="3600" lang="en-US"/>
              <a:t> মাদ্রাস</a:t>
            </a:r>
            <a:r>
              <a:rPr sz="3600" lang="en-US"/>
              <a:t>া</a:t>
            </a:r>
            <a:r>
              <a:rPr sz="3600" lang="en-US"/>
              <a:t> </a:t>
            </a:r>
            <a:endParaRPr sz="4000" lang="en-US"/>
          </a:p>
          <a:p>
            <a:r>
              <a:rPr sz="3600" lang="en-US"/>
              <a:t>কাল</a:t>
            </a:r>
            <a:r>
              <a:rPr sz="3600" lang="en-US"/>
              <a:t>ুখ</a:t>
            </a:r>
            <a:r>
              <a:rPr sz="3600" lang="en-US"/>
              <a:t>ালী</a:t>
            </a:r>
            <a:r>
              <a:rPr sz="3600" lang="en-US"/>
              <a:t>,</a:t>
            </a:r>
            <a:r>
              <a:rPr sz="3600" lang="en-US"/>
              <a:t> রাজ</a:t>
            </a:r>
            <a:r>
              <a:rPr sz="3600" lang="en-US"/>
              <a:t>বা</a:t>
            </a:r>
            <a:r>
              <a:rPr sz="3600" lang="en-US"/>
              <a:t>ড়</a:t>
            </a:r>
            <a:r>
              <a:rPr sz="3600" lang="en-US"/>
              <a:t>ী </a:t>
            </a:r>
            <a:endParaRPr lang="en-US"/>
          </a:p>
        </p:txBody>
      </p:sp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>
            <a:off x="4725037" y="959630"/>
            <a:ext cx="2741925" cy="2729016"/>
          </a:xfrm>
          <a:prstGeom prst="ellipse"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0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"/>
          <p:cNvSpPr>
            <a:spLocks noGrp="1"/>
          </p:cNvSpPr>
          <p:nvPr>
            <p:ph type="ctrTitle"/>
          </p:nvPr>
        </p:nvSpPr>
        <p:spPr>
          <a:xfrm>
            <a:off x="914400" y="0"/>
            <a:ext cx="10363200" cy="2387600"/>
          </a:xfrm>
        </p:spPr>
        <p:txBody>
          <a:bodyPr/>
          <a:p>
            <a:r>
              <a:rPr b="0" lang="en-US"/>
              <a:t>গুরুত্বপূর্ণ</a:t>
            </a:r>
            <a:r>
              <a:rPr b="0" lang="en-US"/>
              <a:t> তথ্য</a:t>
            </a:r>
            <a:endParaRPr b="0" lang="en-US"/>
          </a:p>
        </p:txBody>
      </p:sp>
      <p:sp>
        <p:nvSpPr>
          <p:cNvPr id="1048607" name=""/>
          <p:cNvSpPr>
            <a:spLocks noGrp="1"/>
          </p:cNvSpPr>
          <p:nvPr>
            <p:ph type="subTitle" idx="1"/>
          </p:nvPr>
        </p:nvSpPr>
        <p:spPr>
          <a:xfrm>
            <a:off x="1523999" y="2993255"/>
            <a:ext cx="9144000" cy="2586163"/>
          </a:xfrm>
        </p:spPr>
        <p:txBody>
          <a:bodyPr>
            <a:noAutofit/>
          </a:bodyPr>
          <a:p>
            <a:pPr algn="l"/>
            <a:r>
              <a:rPr b="0" sz="3600" lang="en-US"/>
              <a:t>তারিখ</a:t>
            </a:r>
            <a:r>
              <a:rPr b="0" sz="3600" lang="en-US"/>
              <a:t>:</a:t>
            </a:r>
            <a:r>
              <a:rPr b="0" sz="3600" lang="en-US"/>
              <a:t> </a:t>
            </a:r>
            <a:r>
              <a:rPr b="0" sz="3600" lang="en-US"/>
              <a:t>০</a:t>
            </a:r>
            <a:r>
              <a:rPr b="0" sz="3600" lang="en-US"/>
              <a:t>২</a:t>
            </a:r>
            <a:r>
              <a:rPr b="0" sz="3600" lang="en-US"/>
              <a:t>.</a:t>
            </a:r>
            <a:r>
              <a:rPr b="0" sz="3600" lang="en-US"/>
              <a:t>১</a:t>
            </a:r>
            <a:r>
              <a:rPr b="0" sz="3600" lang="en-US"/>
              <a:t>১</a:t>
            </a:r>
            <a:r>
              <a:rPr b="0" sz="3600" lang="en-US"/>
              <a:t>.</a:t>
            </a:r>
            <a:r>
              <a:rPr b="0" sz="3600" lang="en-US"/>
              <a:t>২</a:t>
            </a:r>
            <a:r>
              <a:rPr b="0" sz="3600" lang="en-US"/>
              <a:t>০</a:t>
            </a:r>
            <a:r>
              <a:rPr b="0" sz="3600" lang="en-US"/>
              <a:t>২</a:t>
            </a:r>
            <a:r>
              <a:rPr b="0" sz="3600" lang="en-US"/>
              <a:t>৪</a:t>
            </a:r>
            <a:r>
              <a:rPr b="0" sz="3600" lang="en-US"/>
              <a:t> </a:t>
            </a:r>
            <a:r>
              <a:rPr b="0" sz="3600" lang="en-US"/>
              <a:t>খ্রি</a:t>
            </a:r>
            <a:r>
              <a:rPr b="0" sz="3600" lang="en-US"/>
              <a:t>ষ্ট</a:t>
            </a:r>
            <a:r>
              <a:rPr b="0" sz="3600" lang="en-US"/>
              <a:t>াব</a:t>
            </a:r>
            <a:r>
              <a:rPr b="0" sz="3600" lang="en-US"/>
              <a:t>্দ</a:t>
            </a:r>
            <a:r>
              <a:rPr b="0" sz="3600" lang="en-US"/>
              <a:t> </a:t>
            </a:r>
            <a:endParaRPr b="0" sz="3600" lang="en-US"/>
          </a:p>
          <a:p>
            <a:pPr algn="l"/>
            <a:r>
              <a:rPr b="0" sz="3600" lang="en-US"/>
              <a:t>শ্রে</a:t>
            </a:r>
            <a:r>
              <a:rPr b="0" sz="3600" lang="en-US"/>
              <a:t>ণ</a:t>
            </a:r>
            <a:r>
              <a:rPr b="0" sz="3600" lang="en-US"/>
              <a:t>ি</a:t>
            </a:r>
            <a:r>
              <a:rPr b="0" sz="3600" lang="en-US"/>
              <a:t>:</a:t>
            </a:r>
            <a:r>
              <a:rPr b="0" sz="3600" lang="en-US"/>
              <a:t> </a:t>
            </a:r>
            <a:r>
              <a:rPr b="0" sz="3600" lang="en-US"/>
              <a:t>দা</a:t>
            </a:r>
            <a:r>
              <a:rPr b="0" sz="3600" lang="en-US"/>
              <a:t>খ</a:t>
            </a:r>
            <a:r>
              <a:rPr b="0" sz="3600" lang="en-US"/>
              <a:t>িল</a:t>
            </a:r>
            <a:r>
              <a:rPr b="0" sz="3600" lang="en-US"/>
              <a:t> ন</a:t>
            </a:r>
            <a:r>
              <a:rPr b="0" sz="3600" lang="en-US"/>
              <a:t>ব</a:t>
            </a:r>
            <a:r>
              <a:rPr b="0" sz="3600" lang="en-US"/>
              <a:t>ম</a:t>
            </a:r>
            <a:r>
              <a:rPr b="0" sz="3600" lang="en-US"/>
              <a:t> </a:t>
            </a:r>
            <a:endParaRPr b="0" sz="3600" lang="en-US"/>
          </a:p>
          <a:p>
            <a:pPr algn="l"/>
            <a:r>
              <a:rPr b="0" sz="3600" lang="en-US"/>
              <a:t>বিষয়</a:t>
            </a:r>
            <a:r>
              <a:rPr b="0" sz="3600" lang="en-US"/>
              <a:t>:</a:t>
            </a:r>
            <a:r>
              <a:rPr b="0" sz="3600" lang="en-US"/>
              <a:t> </a:t>
            </a:r>
            <a:r>
              <a:rPr b="0" sz="3600" lang="en-US"/>
              <a:t>আক</a:t>
            </a:r>
            <a:r>
              <a:rPr b="0" sz="3600" lang="en-US"/>
              <a:t>াই</a:t>
            </a:r>
            <a:r>
              <a:rPr b="0" sz="3600" lang="en-US"/>
              <a:t>দ</a:t>
            </a:r>
            <a:r>
              <a:rPr b="0" sz="3600" lang="en-US"/>
              <a:t> </a:t>
            </a:r>
            <a:r>
              <a:rPr b="0" sz="3600" lang="en-US"/>
              <a:t>ও </a:t>
            </a:r>
            <a:r>
              <a:rPr b="0" sz="3600" lang="en-US"/>
              <a:t>ফিকহ </a:t>
            </a:r>
            <a:endParaRPr b="0" sz="3600" lang="en-US"/>
          </a:p>
          <a:p>
            <a:pPr algn="l"/>
            <a:r>
              <a:rPr b="0" sz="3600" lang="en-US"/>
              <a:t>আজকের</a:t>
            </a:r>
            <a:r>
              <a:rPr b="0" sz="3600" lang="en-US"/>
              <a:t> পাঠ</a:t>
            </a:r>
            <a:r>
              <a:rPr b="0" sz="3600" lang="en-US"/>
              <a:t>:</a:t>
            </a:r>
            <a:r>
              <a:rPr b="0" sz="3600" lang="en-US"/>
              <a:t> </a:t>
            </a:r>
            <a:r>
              <a:rPr b="0" sz="3600" lang="en-US"/>
              <a:t>অ</a:t>
            </a:r>
            <a:r>
              <a:rPr b="0" sz="3600" lang="en-US"/>
              <a:t>জ</a:t>
            </a:r>
            <a:r>
              <a:rPr b="0" sz="3600" lang="en-US"/>
              <a:t>ু</a:t>
            </a:r>
            <a:r>
              <a:rPr b="0" sz="3600" lang="en-US"/>
              <a:t>র</a:t>
            </a:r>
            <a:r>
              <a:rPr b="0" sz="3600" lang="en-US"/>
              <a:t> ফর</a:t>
            </a:r>
            <a:r>
              <a:rPr b="0" sz="3600" lang="en-US"/>
              <a:t>জ</a:t>
            </a:r>
            <a:endParaRPr b="0" sz="360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om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sz="6000" lang="en-US"/>
              <a:t>শি</a:t>
            </a:r>
            <a:r>
              <a:rPr sz="6000" lang="en-US"/>
              <a:t>খন</a:t>
            </a:r>
            <a:r>
              <a:rPr sz="6000" lang="en-US"/>
              <a:t>ফল</a:t>
            </a:r>
            <a:endParaRPr sz="6000" lang="en-US"/>
          </a:p>
        </p:txBody>
      </p:sp>
      <p:sp>
        <p:nvSpPr>
          <p:cNvPr id="1048614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0">
              <a:buNone/>
            </a:pPr>
            <a:r>
              <a:rPr sz="3600" lang="en-US"/>
              <a:t>এই</a:t>
            </a:r>
            <a:r>
              <a:rPr sz="3600" lang="en-US"/>
              <a:t> পাঠ</a:t>
            </a:r>
            <a:r>
              <a:rPr sz="3600" lang="en-US"/>
              <a:t>ট</a:t>
            </a:r>
            <a:r>
              <a:rPr sz="3600" lang="en-US"/>
              <a:t>ি</a:t>
            </a:r>
            <a:r>
              <a:rPr sz="3600" lang="en-US"/>
              <a:t> </a:t>
            </a:r>
            <a:r>
              <a:rPr sz="3600" lang="en-US"/>
              <a:t>প</a:t>
            </a:r>
            <a:r>
              <a:rPr sz="3600" lang="en-US"/>
              <a:t>া</a:t>
            </a:r>
            <a:r>
              <a:rPr sz="3600" lang="en-US"/>
              <a:t>ঠ</a:t>
            </a:r>
            <a:r>
              <a:rPr sz="3600" lang="en-US"/>
              <a:t>দ</a:t>
            </a:r>
            <a:r>
              <a:rPr sz="3600" lang="en-US"/>
              <a:t>া</a:t>
            </a:r>
            <a:r>
              <a:rPr sz="3600" lang="en-US"/>
              <a:t>ন </a:t>
            </a:r>
            <a:r>
              <a:rPr sz="3600" lang="en-US"/>
              <a:t>শেষ</a:t>
            </a:r>
            <a:r>
              <a:rPr sz="3600" lang="en-US"/>
              <a:t>ে</a:t>
            </a:r>
            <a:r>
              <a:rPr sz="3600" lang="en-US"/>
              <a:t> শিক্ষ</a:t>
            </a:r>
            <a:r>
              <a:rPr sz="3600" lang="en-US"/>
              <a:t>ার্থ</a:t>
            </a:r>
            <a:r>
              <a:rPr sz="3600" lang="en-US"/>
              <a:t>ী</a:t>
            </a:r>
            <a:r>
              <a:rPr sz="3600" lang="en-US"/>
              <a:t>গ</a:t>
            </a:r>
            <a:r>
              <a:rPr sz="3600" lang="en-US"/>
              <a:t>ণ</a:t>
            </a:r>
            <a:r>
              <a:rPr sz="3600" lang="en-US"/>
              <a:t>-</a:t>
            </a:r>
            <a:endParaRPr sz="3600" lang="en-US"/>
          </a:p>
          <a:p>
            <a:pPr indent="0" marL="0">
              <a:buNone/>
            </a:pPr>
            <a:r>
              <a:rPr sz="3600" lang="en-US"/>
              <a:t>•</a:t>
            </a:r>
            <a:r>
              <a:rPr sz="3600" lang="en-US"/>
              <a:t> </a:t>
            </a:r>
            <a:r>
              <a:rPr sz="3600" lang="en-US"/>
              <a:t>বিশ</a:t>
            </a:r>
            <a:r>
              <a:rPr sz="3600" lang="en-US"/>
              <a:t>ুদ্ধ</a:t>
            </a:r>
            <a:r>
              <a:rPr sz="3600" lang="en-US"/>
              <a:t>ভাবে</a:t>
            </a:r>
            <a:r>
              <a:rPr sz="3600" lang="en-US"/>
              <a:t> </a:t>
            </a:r>
            <a:r>
              <a:rPr sz="3600" lang="en-US"/>
              <a:t>ইবা</a:t>
            </a:r>
            <a:r>
              <a:rPr sz="3600" lang="en-US"/>
              <a:t>র</a:t>
            </a:r>
            <a:r>
              <a:rPr sz="3600" lang="en-US"/>
              <a:t>ত</a:t>
            </a:r>
            <a:r>
              <a:rPr sz="3600" lang="en-US"/>
              <a:t> </a:t>
            </a:r>
            <a:r>
              <a:rPr sz="3600" lang="en-US"/>
              <a:t>পড়তে</a:t>
            </a:r>
            <a:r>
              <a:rPr sz="3600" lang="en-US"/>
              <a:t> পারবে</a:t>
            </a:r>
            <a:r>
              <a:rPr sz="3600" lang="en-US"/>
              <a:t>,</a:t>
            </a:r>
            <a:r>
              <a:rPr sz="3600" lang="en-US"/>
              <a:t> </a:t>
            </a:r>
            <a:endParaRPr sz="3600" lang="en-US"/>
          </a:p>
          <a:p>
            <a:pPr indent="0" marL="0">
              <a:buNone/>
            </a:pPr>
            <a:r>
              <a:rPr sz="3600" lang="en-US"/>
              <a:t>•</a:t>
            </a:r>
            <a:r>
              <a:rPr sz="3600" lang="en-US"/>
              <a:t> </a:t>
            </a:r>
            <a:r>
              <a:rPr sz="3600" lang="en-US"/>
              <a:t>ইবা</a:t>
            </a:r>
            <a:r>
              <a:rPr sz="3600" lang="en-US"/>
              <a:t>র</a:t>
            </a:r>
            <a:r>
              <a:rPr sz="3600" lang="en-US"/>
              <a:t>তের </a:t>
            </a:r>
            <a:r>
              <a:rPr sz="3600" lang="en-US"/>
              <a:t>সর</a:t>
            </a:r>
            <a:r>
              <a:rPr sz="3600" lang="en-US"/>
              <a:t>ল</a:t>
            </a:r>
            <a:r>
              <a:rPr sz="3600" lang="en-US"/>
              <a:t> অনু</a:t>
            </a:r>
            <a:r>
              <a:rPr sz="3600" lang="en-US"/>
              <a:t>বাদ</a:t>
            </a:r>
            <a:r>
              <a:rPr sz="3600" lang="en-US"/>
              <a:t> করতে</a:t>
            </a:r>
            <a:r>
              <a:rPr sz="3600" lang="en-US"/>
              <a:t> পারবে</a:t>
            </a:r>
            <a:r>
              <a:rPr sz="3600" lang="en-US"/>
              <a:t>,</a:t>
            </a:r>
            <a:endParaRPr sz="3600" lang="en-US"/>
          </a:p>
          <a:p>
            <a:pPr indent="0" marL="0">
              <a:buNone/>
            </a:pPr>
            <a:r>
              <a:rPr sz="3600" lang="en-US"/>
              <a:t>•</a:t>
            </a:r>
            <a:r>
              <a:rPr sz="3600" lang="en-US"/>
              <a:t> </a:t>
            </a:r>
            <a:r>
              <a:rPr sz="3600" lang="en-US"/>
              <a:t>অজুর</a:t>
            </a:r>
            <a:r>
              <a:rPr sz="3600" lang="en-US"/>
              <a:t> </a:t>
            </a:r>
            <a:r>
              <a:rPr sz="3600" lang="en-US"/>
              <a:t>সকল</a:t>
            </a:r>
            <a:r>
              <a:rPr sz="3600" lang="en-US"/>
              <a:t> </a:t>
            </a:r>
            <a:r>
              <a:rPr sz="3600" lang="en-US"/>
              <a:t>ফর</a:t>
            </a:r>
            <a:r>
              <a:rPr sz="3600" lang="en-US"/>
              <a:t>জ</a:t>
            </a:r>
            <a:r>
              <a:rPr sz="3600" lang="en-US"/>
              <a:t> বলতে</a:t>
            </a:r>
            <a:r>
              <a:rPr sz="3600" lang="en-US"/>
              <a:t> পারবে</a:t>
            </a:r>
            <a:r>
              <a:rPr sz="3600" lang="en-US"/>
              <a:t>,</a:t>
            </a:r>
            <a:endParaRPr sz="3600" lang="en-US"/>
          </a:p>
          <a:p>
            <a:pPr indent="0" marL="0">
              <a:buNone/>
            </a:pPr>
            <a:r>
              <a:rPr sz="3600" lang="en-US"/>
              <a:t>•</a:t>
            </a:r>
            <a:r>
              <a:rPr sz="3600" lang="en-US"/>
              <a:t> </a:t>
            </a:r>
            <a:r>
              <a:rPr sz="3600" lang="en-US"/>
              <a:t>বাস্ত</a:t>
            </a:r>
            <a:r>
              <a:rPr sz="3600" lang="en-US"/>
              <a:t>বে</a:t>
            </a:r>
            <a:r>
              <a:rPr sz="3600" lang="en-US"/>
              <a:t> অ</a:t>
            </a:r>
            <a:r>
              <a:rPr sz="3600" lang="en-US"/>
              <a:t>জ</a:t>
            </a:r>
            <a:r>
              <a:rPr sz="3600" lang="en-US"/>
              <a:t>ু</a:t>
            </a:r>
            <a:r>
              <a:rPr sz="3600" lang="en-US"/>
              <a:t> করে</a:t>
            </a:r>
            <a:r>
              <a:rPr sz="3600" lang="en-US"/>
              <a:t> দেখা</a:t>
            </a:r>
            <a:r>
              <a:rPr sz="3600" lang="en-US"/>
              <a:t>তে</a:t>
            </a:r>
            <a:r>
              <a:rPr sz="3600" lang="en-US"/>
              <a:t> পারবে</a:t>
            </a:r>
            <a:r>
              <a:rPr sz="3600" lang="en-US"/>
              <a:t>।</a:t>
            </a:r>
            <a:endParaRPr sz="3600" lang="en-US"/>
          </a:p>
          <a:p>
            <a:pPr indent="0" marL="0">
              <a:buNone/>
            </a:pPr>
            <a:endParaRPr sz="360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250">
        <p14:flip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54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t="20390" b="20390"/>
          <a:stretch>
            <a:fillRect/>
          </a:stretch>
        </p:blipFill>
        <p:spPr>
          <a:xfrm>
            <a:off x="-561660" y="0"/>
            <a:ext cx="12753660" cy="6847063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400">
        <p14:doors dir="ver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18315"/>
          <a:stretch>
            <a:fillRect/>
          </a:stretch>
        </p:blipFill>
        <p:spPr>
          <a:xfrm>
            <a:off x="137344" y="191886"/>
            <a:ext cx="5958656" cy="3032392"/>
          </a:xfrm>
          <a:prstGeom prst="rect"/>
        </p:spPr>
      </p:pic>
      <p:pic>
        <p:nvPicPr>
          <p:cNvPr id="2097156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6253565" y="224311"/>
            <a:ext cx="5562256" cy="2999968"/>
          </a:xfrm>
          <a:prstGeom prst="rect"/>
        </p:spPr>
      </p:pic>
      <p:pic>
        <p:nvPicPr>
          <p:cNvPr id="2097157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184746" y="3429000"/>
            <a:ext cx="5798283" cy="3066940"/>
          </a:xfrm>
          <a:prstGeom prst="rect"/>
        </p:spPr>
      </p:pic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0">
            <a:off x="6221250" y="3428999"/>
            <a:ext cx="5594572" cy="3183849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split dir="out" orient="ver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US"/>
          </a:p>
        </p:txBody>
      </p:sp>
      <p:sp>
        <p:nvSpPr>
          <p:cNvPr id="1048626" name="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5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-47096"/>
            <a:ext cx="14705392" cy="6905096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split dir="out" orient="ver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950434"/>
          </a:xfrm>
        </p:spPr>
        <p:txBody>
          <a:bodyPr/>
          <a:p>
            <a:r>
              <a:rPr sz="9600" lang="en-US"/>
              <a:t>অ</a:t>
            </a:r>
            <a:r>
              <a:rPr sz="9600" lang="en-US"/>
              <a:t>জ</a:t>
            </a:r>
            <a:r>
              <a:rPr sz="9600" lang="en-US"/>
              <a:t>ু</a:t>
            </a:r>
            <a:r>
              <a:rPr sz="9600" lang="en-US"/>
              <a:t>র</a:t>
            </a:r>
            <a:r>
              <a:rPr sz="9600" lang="en-US"/>
              <a:t> </a:t>
            </a:r>
            <a:r>
              <a:rPr sz="9600" lang="en-US"/>
              <a:t>ফরজ</a:t>
            </a:r>
            <a:endParaRPr sz="6000"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0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65663"/>
          <a:stretch>
            <a:fillRect/>
          </a:stretch>
        </p:blipFill>
        <p:spPr>
          <a:xfrm>
            <a:off x="432194" y="1056996"/>
            <a:ext cx="11759805" cy="4744007"/>
          </a:xfrm>
          <a:prstGeom prst="roundRect"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0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33937" r="3942" b="42"/>
          <a:stretch>
            <a:fillRect/>
          </a:stretch>
        </p:blipFill>
        <p:spPr>
          <a:xfrm>
            <a:off x="375144" y="381865"/>
            <a:ext cx="11475413" cy="6534335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0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/>
              <a:t>অ</a:t>
            </a:r>
            <a:r>
              <a:rPr lang="en-US"/>
              <a:t>জ</a:t>
            </a:r>
            <a:r>
              <a:rPr lang="en-US"/>
              <a:t>ু</a:t>
            </a:r>
            <a:r>
              <a:rPr lang="en-US"/>
              <a:t>র</a:t>
            </a:r>
            <a:r>
              <a:rPr lang="en-US"/>
              <a:t> ফর</a:t>
            </a:r>
            <a:r>
              <a:rPr lang="en-US"/>
              <a:t>জ</a:t>
            </a:r>
            <a:r>
              <a:rPr lang="en-US"/>
              <a:t> কয়</a:t>
            </a:r>
            <a:r>
              <a:rPr lang="en-US"/>
              <a:t>টি</a:t>
            </a:r>
            <a:r>
              <a:rPr lang="en-US"/>
              <a:t>?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0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/>
              <a:t>৪</a:t>
            </a:r>
            <a:r>
              <a:rPr lang="en-US"/>
              <a:t>ট</a:t>
            </a:r>
            <a:r>
              <a:rPr lang="en-US"/>
              <a:t>ি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/>
              <a:t>অ</a:t>
            </a:r>
            <a:r>
              <a:rPr lang="en-US"/>
              <a:t>জ</a:t>
            </a:r>
            <a:r>
              <a:rPr lang="en-US"/>
              <a:t>ু</a:t>
            </a:r>
            <a:r>
              <a:rPr lang="en-US"/>
              <a:t>র</a:t>
            </a:r>
            <a:r>
              <a:rPr lang="en-US"/>
              <a:t> </a:t>
            </a:r>
            <a:r>
              <a:rPr lang="en-US"/>
              <a:t>ফর</a:t>
            </a:r>
            <a:r>
              <a:rPr lang="en-US"/>
              <a:t>জ</a:t>
            </a:r>
            <a:r>
              <a:rPr lang="en-US"/>
              <a:t>গুলো</a:t>
            </a:r>
            <a:r>
              <a:rPr lang="en-US"/>
              <a:t> ক</a:t>
            </a:r>
            <a:r>
              <a:rPr lang="en-US"/>
              <a:t>ী</a:t>
            </a:r>
            <a:r>
              <a:rPr lang="en-US"/>
              <a:t> </a:t>
            </a:r>
            <a:r>
              <a:rPr lang="en-US"/>
              <a:t>ক</a:t>
            </a:r>
            <a:r>
              <a:rPr lang="en-US"/>
              <a:t>ী</a:t>
            </a:r>
            <a:r>
              <a:rPr lang="en-US"/>
              <a:t>?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0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pPr algn="ctr"/>
            <a:r>
              <a:rPr sz="6000" lang="en-US"/>
              <a:t>অ</a:t>
            </a:r>
            <a:r>
              <a:rPr sz="6000" lang="en-US"/>
              <a:t>জ</a:t>
            </a:r>
            <a:r>
              <a:rPr sz="6000" lang="en-US"/>
              <a:t>ু</a:t>
            </a:r>
            <a:r>
              <a:rPr sz="6000" lang="en-US"/>
              <a:t>র</a:t>
            </a:r>
            <a:r>
              <a:rPr sz="6000" lang="en-US"/>
              <a:t> ফর</a:t>
            </a:r>
            <a:r>
              <a:rPr sz="6000" lang="en-US"/>
              <a:t>জ</a:t>
            </a:r>
            <a:r>
              <a:rPr sz="6000" lang="en-US"/>
              <a:t>স</a:t>
            </a:r>
            <a:r>
              <a:rPr sz="6000" lang="en-US"/>
              <a:t>ম</a:t>
            </a:r>
            <a:r>
              <a:rPr sz="6000" lang="en-US"/>
              <a:t>ূ</a:t>
            </a:r>
            <a:r>
              <a:rPr sz="6000" lang="en-US"/>
              <a:t>হ</a:t>
            </a:r>
            <a:endParaRPr sz="6000" lang="en-US"/>
          </a:p>
        </p:txBody>
      </p:sp>
      <p:sp>
        <p:nvSpPr>
          <p:cNvPr id="1048632" name="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123644" cy="4581067"/>
          </a:xfrm>
        </p:spPr>
        <p:txBody>
          <a:bodyPr>
            <a:noAutofit/>
          </a:bodyPr>
          <a:p>
            <a:r>
              <a:rPr sz="3600" lang="en-US"/>
              <a:t>সমস্ত</a:t>
            </a:r>
            <a:r>
              <a:rPr sz="3600" lang="en-US"/>
              <a:t> মুখ</a:t>
            </a:r>
            <a:r>
              <a:rPr sz="3600" lang="en-US"/>
              <a:t>মন</a:t>
            </a:r>
            <a:r>
              <a:rPr sz="3600" lang="en-US"/>
              <a:t>্ড</a:t>
            </a:r>
            <a:r>
              <a:rPr sz="3600" lang="en-US"/>
              <a:t>ল</a:t>
            </a:r>
            <a:r>
              <a:rPr sz="3600" lang="en-US"/>
              <a:t> </a:t>
            </a:r>
            <a:r>
              <a:rPr sz="3600" lang="en-US"/>
              <a:t>ধ</a:t>
            </a:r>
            <a:r>
              <a:rPr sz="3600" lang="en-US"/>
              <a:t>ৌ</a:t>
            </a:r>
            <a:r>
              <a:rPr sz="3600" lang="en-US"/>
              <a:t>ত</a:t>
            </a:r>
            <a:r>
              <a:rPr sz="3600" lang="en-US"/>
              <a:t> করা</a:t>
            </a:r>
            <a:r>
              <a:rPr sz="3600" lang="en-US"/>
              <a:t>,</a:t>
            </a:r>
            <a:endParaRPr sz="3600" lang="en-US"/>
          </a:p>
          <a:p>
            <a:r>
              <a:rPr sz="3600" lang="en-US"/>
              <a:t>কোন</a:t>
            </a:r>
            <a:r>
              <a:rPr sz="3600" lang="en-US"/>
              <a:t>ই</a:t>
            </a:r>
            <a:r>
              <a:rPr sz="3600" lang="en-US"/>
              <a:t>স</a:t>
            </a:r>
            <a:r>
              <a:rPr sz="3600" lang="en-US"/>
              <a:t>হ</a:t>
            </a:r>
            <a:r>
              <a:rPr sz="3600" lang="en-US"/>
              <a:t> দুই</a:t>
            </a:r>
            <a:r>
              <a:rPr sz="3600" lang="en-US"/>
              <a:t> হাত</a:t>
            </a:r>
            <a:r>
              <a:rPr sz="3600" lang="en-US"/>
              <a:t> ধ</a:t>
            </a:r>
            <a:r>
              <a:rPr sz="3600" lang="en-US"/>
              <a:t>ৌ</a:t>
            </a:r>
            <a:r>
              <a:rPr sz="3600" lang="en-US"/>
              <a:t>ত</a:t>
            </a:r>
            <a:r>
              <a:rPr sz="3600" lang="en-US"/>
              <a:t> করা</a:t>
            </a:r>
            <a:r>
              <a:rPr sz="3600" lang="en-US"/>
              <a:t>,</a:t>
            </a:r>
            <a:r>
              <a:rPr sz="3600" lang="en-US"/>
              <a:t> </a:t>
            </a:r>
            <a:endParaRPr sz="3600" lang="en-US"/>
          </a:p>
          <a:p>
            <a:r>
              <a:rPr sz="3600" lang="en-US"/>
              <a:t>মাথা</a:t>
            </a:r>
            <a:r>
              <a:rPr sz="3600" lang="en-US"/>
              <a:t>র</a:t>
            </a:r>
            <a:r>
              <a:rPr sz="3600" lang="en-US"/>
              <a:t> </a:t>
            </a:r>
            <a:r>
              <a:rPr sz="3600" lang="en-US"/>
              <a:t>চার</a:t>
            </a:r>
            <a:r>
              <a:rPr sz="3600" lang="en-US"/>
              <a:t> ভাগ</a:t>
            </a:r>
            <a:r>
              <a:rPr sz="3600" lang="en-US"/>
              <a:t>ের</a:t>
            </a:r>
            <a:r>
              <a:rPr sz="3600" lang="en-US"/>
              <a:t> এক</a:t>
            </a:r>
            <a:r>
              <a:rPr sz="3600" lang="en-US"/>
              <a:t> </a:t>
            </a:r>
            <a:r>
              <a:rPr sz="3600" lang="en-US"/>
              <a:t>ভাগ</a:t>
            </a:r>
            <a:r>
              <a:rPr sz="3600" lang="en-US"/>
              <a:t> মাসে</a:t>
            </a:r>
            <a:r>
              <a:rPr sz="3600" lang="en-US"/>
              <a:t>হ</a:t>
            </a:r>
            <a:r>
              <a:rPr sz="3600" lang="en-US"/>
              <a:t> </a:t>
            </a:r>
            <a:r>
              <a:rPr sz="3600" lang="en-US"/>
              <a:t>করা</a:t>
            </a:r>
            <a:r>
              <a:rPr sz="3600" lang="en-US"/>
              <a:t>,</a:t>
            </a:r>
            <a:endParaRPr sz="3600" lang="en-US"/>
          </a:p>
          <a:p>
            <a:r>
              <a:rPr sz="3600" lang="en-US"/>
              <a:t>টাখনুসহ দুই পা </a:t>
            </a:r>
            <a:r>
              <a:rPr sz="3600" lang="en-US"/>
              <a:t>ধ</a:t>
            </a:r>
            <a:r>
              <a:rPr sz="3600" lang="en-US"/>
              <a:t>ৌ</a:t>
            </a:r>
            <a:r>
              <a:rPr sz="3600" lang="en-US"/>
              <a:t>ত </a:t>
            </a:r>
            <a:r>
              <a:rPr sz="3600" lang="en-US"/>
              <a:t>করা</a:t>
            </a:r>
            <a:r>
              <a:rPr sz="3600" lang="en-US"/>
              <a:t>।</a:t>
            </a:r>
            <a:endParaRPr sz="3600"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0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/>
              <a:t>অ</a:t>
            </a:r>
            <a:r>
              <a:rPr lang="en-US"/>
              <a:t>জ</a:t>
            </a:r>
            <a:r>
              <a:rPr lang="en-US"/>
              <a:t>ু</a:t>
            </a:r>
            <a:r>
              <a:rPr lang="en-US"/>
              <a:t>তে কয়টি অঙ্গ ধৌ</a:t>
            </a:r>
            <a:r>
              <a:rPr lang="en-US"/>
              <a:t>ত</a:t>
            </a:r>
            <a:r>
              <a:rPr lang="en-US"/>
              <a:t> ক</a:t>
            </a:r>
            <a:r>
              <a:rPr lang="en-US"/>
              <a:t>র</a:t>
            </a:r>
            <a:r>
              <a:rPr lang="en-US"/>
              <a:t>া</a:t>
            </a:r>
            <a:r>
              <a:rPr lang="en-US"/>
              <a:t> </a:t>
            </a:r>
            <a:r>
              <a:rPr lang="en-US"/>
              <a:t>ফ</a:t>
            </a:r>
            <a:r>
              <a:rPr lang="en-US"/>
              <a:t>র</a:t>
            </a:r>
            <a:r>
              <a:rPr lang="en-US"/>
              <a:t>য</a:t>
            </a:r>
            <a:r>
              <a:rPr lang="en-US"/>
              <a:t>?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000">
        <p:push dir="u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/>
              <a:t>৩</a:t>
            </a:r>
            <a:r>
              <a:rPr lang="en-US"/>
              <a:t>ট</a:t>
            </a:r>
            <a:r>
              <a:rPr lang="en-US"/>
              <a:t>ি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000">
        <p:push dir="u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78339"/>
          </a:xfrm>
        </p:spPr>
        <p:txBody>
          <a:bodyPr>
            <a:normAutofit fontScale="90000"/>
          </a:bodyPr>
          <a:p>
            <a:pPr algn="ctr"/>
            <a:r>
              <a:rPr sz="6000" lang="en-US"/>
              <a:t>অ</a:t>
            </a:r>
            <a:r>
              <a:rPr sz="6000" lang="en-US"/>
              <a:t>জ</a:t>
            </a:r>
            <a:r>
              <a:rPr sz="6000" lang="en-US"/>
              <a:t>ু</a:t>
            </a:r>
            <a:r>
              <a:rPr sz="6000" lang="en-US"/>
              <a:t>ত</a:t>
            </a:r>
            <a:r>
              <a:rPr sz="6000" lang="en-US"/>
              <a:t>ে</a:t>
            </a:r>
            <a:r>
              <a:rPr sz="6000" lang="en-US"/>
              <a:t> </a:t>
            </a:r>
            <a:r>
              <a:rPr sz="6000" lang="en-US"/>
              <a:t>যে</a:t>
            </a:r>
            <a:r>
              <a:rPr sz="6000" lang="en-US"/>
              <a:t> সকল</a:t>
            </a:r>
            <a:r>
              <a:rPr sz="6000" lang="en-US"/>
              <a:t> অঙ্গ</a:t>
            </a:r>
            <a:r>
              <a:rPr sz="6000" lang="en-US"/>
              <a:t> ধ</a:t>
            </a:r>
            <a:r>
              <a:rPr sz="6000" lang="en-US"/>
              <a:t>ৌ</a:t>
            </a:r>
            <a:r>
              <a:rPr sz="6000" lang="en-US"/>
              <a:t>ত</a:t>
            </a:r>
            <a:r>
              <a:rPr sz="6000" lang="en-US"/>
              <a:t> করা</a:t>
            </a:r>
            <a:r>
              <a:rPr sz="6000" lang="en-US"/>
              <a:t> ফর</a:t>
            </a:r>
            <a:r>
              <a:rPr sz="6000" lang="en-US"/>
              <a:t>জ</a:t>
            </a:r>
            <a:endParaRPr sz="6000" lang="en-US"/>
          </a:p>
        </p:txBody>
      </p:sp>
      <p:sp>
        <p:nvSpPr>
          <p:cNvPr id="1048636" name=""/>
          <p:cNvSpPr>
            <a:spLocks noGrp="1"/>
          </p:cNvSpPr>
          <p:nvPr>
            <p:ph sz="half" idx="1"/>
          </p:nvPr>
        </p:nvSpPr>
        <p:spPr>
          <a:xfrm>
            <a:off x="472893" y="1473696"/>
            <a:ext cx="4252443" cy="2237836"/>
          </a:xfrm>
        </p:spPr>
        <p:txBody>
          <a:bodyPr>
            <a:noAutofit/>
          </a:bodyPr>
          <a:p>
            <a:r>
              <a:rPr sz="3600" lang="en-US"/>
              <a:t>সমস্ত</a:t>
            </a:r>
            <a:r>
              <a:rPr sz="3600" lang="en-US"/>
              <a:t> মুখ</a:t>
            </a:r>
            <a:r>
              <a:rPr sz="3600" lang="en-US"/>
              <a:t>মন</a:t>
            </a:r>
            <a:r>
              <a:rPr sz="3600" lang="en-US"/>
              <a:t>্ড</a:t>
            </a:r>
            <a:r>
              <a:rPr sz="3600" lang="en-US"/>
              <a:t>ল</a:t>
            </a:r>
            <a:r>
              <a:rPr sz="3600" lang="en-US"/>
              <a:t>,</a:t>
            </a:r>
            <a:endParaRPr sz="3600" lang="en-US"/>
          </a:p>
          <a:p>
            <a:r>
              <a:rPr sz="3600" lang="en-US"/>
              <a:t>কোন</a:t>
            </a:r>
            <a:r>
              <a:rPr sz="3600" lang="en-US"/>
              <a:t>ই</a:t>
            </a:r>
            <a:r>
              <a:rPr sz="3600" lang="en-US"/>
              <a:t>স</a:t>
            </a:r>
            <a:r>
              <a:rPr sz="3600" lang="en-US"/>
              <a:t>হ</a:t>
            </a:r>
            <a:r>
              <a:rPr sz="3600" lang="en-US"/>
              <a:t> দুই</a:t>
            </a:r>
            <a:r>
              <a:rPr sz="3600" lang="en-US"/>
              <a:t> হাত</a:t>
            </a:r>
            <a:r>
              <a:rPr sz="3600" lang="en-US"/>
              <a:t>,</a:t>
            </a:r>
            <a:endParaRPr sz="3600" lang="en-US"/>
          </a:p>
          <a:p>
            <a:r>
              <a:rPr sz="3600" lang="en-US"/>
              <a:t>টাখনুসহ দুই পা</a:t>
            </a:r>
            <a:r>
              <a:rPr sz="3600" lang="en-US"/>
              <a:t>।</a:t>
            </a:r>
            <a:endParaRPr sz="3600" lang="en-US"/>
          </a:p>
        </p:txBody>
      </p:sp>
      <p:pic>
        <p:nvPicPr>
          <p:cNvPr id="2097162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15843"/>
          <a:stretch>
            <a:fillRect/>
          </a:stretch>
        </p:blipFill>
        <p:spPr>
          <a:xfrm>
            <a:off x="4065057" y="1278339"/>
            <a:ext cx="4061886" cy="2551689"/>
          </a:xfrm>
          <a:prstGeom prst="roundRect"/>
        </p:spPr>
      </p:pic>
      <p:pic>
        <p:nvPicPr>
          <p:cNvPr id="2097163" name=""/>
          <p:cNvPicPr>
            <a:picLocks/>
          </p:cNvPicPr>
          <p:nvPr/>
        </p:nvPicPr>
        <p:blipFill>
          <a:blip xmlns:r="http://schemas.openxmlformats.org/officeDocument/2006/relationships" r:embed="rId2"/>
          <a:srcRect l="0" t="0" r="26413" b="15045"/>
          <a:stretch>
            <a:fillRect/>
          </a:stretch>
        </p:blipFill>
        <p:spPr>
          <a:xfrm>
            <a:off x="8346902" y="1312589"/>
            <a:ext cx="3555889" cy="2560050"/>
          </a:xfrm>
          <a:prstGeom prst="roundRect"/>
        </p:spPr>
      </p:pic>
      <p:pic>
        <p:nvPicPr>
          <p:cNvPr id="2097164" name=""/>
          <p:cNvPicPr>
            <a:picLocks/>
          </p:cNvPicPr>
          <p:nvPr/>
        </p:nvPicPr>
        <p:blipFill>
          <a:blip xmlns:r="http://schemas.openxmlformats.org/officeDocument/2006/relationships" r:embed="rId3"/>
          <a:srcRect l="1428" t="0" r="1021" b="2450"/>
          <a:stretch>
            <a:fillRect/>
          </a:stretch>
        </p:blipFill>
        <p:spPr>
          <a:xfrm>
            <a:off x="6247126" y="4050964"/>
            <a:ext cx="3759634" cy="2494622"/>
          </a:xfrm>
          <a:prstGeom prst="round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000">
        <p:push dir="u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"/>
          <p:cNvSpPr>
            <a:spLocks noGrp="1"/>
          </p:cNvSpPr>
          <p:nvPr>
            <p:ph type="ctrTitle"/>
          </p:nvPr>
        </p:nvSpPr>
        <p:spPr>
          <a:xfrm>
            <a:off x="598725" y="1616279"/>
            <a:ext cx="10994548" cy="2387600"/>
          </a:xfrm>
        </p:spPr>
        <p:txBody>
          <a:bodyPr/>
          <a:p>
            <a:r>
              <a:rPr lang="en-US"/>
              <a:t>অ</a:t>
            </a:r>
            <a:r>
              <a:rPr lang="en-US"/>
              <a:t>জ</a:t>
            </a:r>
            <a:r>
              <a:rPr lang="en-US"/>
              <a:t>ু</a:t>
            </a:r>
            <a:r>
              <a:rPr lang="en-US"/>
              <a:t>তে কয়টি অঙ্গ </a:t>
            </a:r>
            <a:r>
              <a:rPr lang="en-US"/>
              <a:t>মাসে</a:t>
            </a:r>
            <a:r>
              <a:rPr lang="en-US"/>
              <a:t>হ</a:t>
            </a:r>
            <a:r>
              <a:rPr lang="en-US"/>
              <a:t> </a:t>
            </a:r>
            <a:r>
              <a:rPr lang="en-US"/>
              <a:t>ক</a:t>
            </a:r>
            <a:r>
              <a:rPr lang="en-US"/>
              <a:t>র</a:t>
            </a:r>
            <a:r>
              <a:rPr lang="en-US"/>
              <a:t>া</a:t>
            </a:r>
            <a:r>
              <a:rPr lang="en-US"/>
              <a:t> </a:t>
            </a:r>
            <a:r>
              <a:rPr lang="en-US"/>
              <a:t>ফ</a:t>
            </a:r>
            <a:r>
              <a:rPr lang="en-US"/>
              <a:t>র</a:t>
            </a:r>
            <a:r>
              <a:rPr lang="en-US"/>
              <a:t>য</a:t>
            </a:r>
            <a:r>
              <a:rPr lang="en-US"/>
              <a:t>?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0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/>
              <a:t>১</a:t>
            </a:r>
            <a:r>
              <a:rPr lang="en-US"/>
              <a:t>ট</a:t>
            </a:r>
            <a:r>
              <a:rPr lang="en-US"/>
              <a:t>ি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000">
        <p:push dir="u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"/>
          <p:cNvSpPr>
            <a:spLocks noGrp="1"/>
          </p:cNvSpPr>
          <p:nvPr>
            <p:ph sz="half" idx="1"/>
          </p:nvPr>
        </p:nvSpPr>
        <p:spPr>
          <a:xfrm>
            <a:off x="1230155" y="1994714"/>
            <a:ext cx="8488058" cy="1502703"/>
          </a:xfrm>
        </p:spPr>
        <p:txBody>
          <a:bodyPr>
            <a:noAutofit/>
          </a:bodyPr>
          <a:p>
            <a:pPr indent="0" marL="0">
              <a:buNone/>
            </a:pPr>
            <a:endParaRPr sz="3600" lang="en-US"/>
          </a:p>
          <a:p>
            <a:r>
              <a:rPr sz="3600" lang="en-US"/>
              <a:t>মাথা</a:t>
            </a:r>
            <a:r>
              <a:rPr sz="3600" lang="en-US"/>
              <a:t>র</a:t>
            </a:r>
            <a:r>
              <a:rPr sz="3600" lang="en-US"/>
              <a:t> </a:t>
            </a:r>
            <a:r>
              <a:rPr sz="3600" lang="en-US"/>
              <a:t>চার</a:t>
            </a:r>
            <a:r>
              <a:rPr sz="3600" lang="en-US"/>
              <a:t> ভাগ</a:t>
            </a:r>
            <a:r>
              <a:rPr sz="3600" lang="en-US"/>
              <a:t>ের</a:t>
            </a:r>
            <a:r>
              <a:rPr sz="3600" lang="en-US"/>
              <a:t> এক</a:t>
            </a:r>
            <a:r>
              <a:rPr sz="3600" lang="en-US"/>
              <a:t> </a:t>
            </a:r>
            <a:r>
              <a:rPr sz="3600" lang="en-US"/>
              <a:t>ভাগ</a:t>
            </a:r>
            <a:r>
              <a:rPr sz="3600" lang="en-US"/>
              <a:t>।</a:t>
            </a:r>
            <a:endParaRPr sz="3600" lang="en-US"/>
          </a:p>
        </p:txBody>
      </p:sp>
      <p:sp>
        <p:nvSpPr>
          <p:cNvPr id="1048600" name=""/>
          <p:cNvSpPr>
            <a:spLocks noGrp="1"/>
          </p:cNvSpPr>
          <p:nvPr/>
        </p:nvSpPr>
        <p:spPr>
          <a:xfrm>
            <a:off x="838199" y="91036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sz="6000" lang="en-US">
                <a:cs typeface="Arial"/>
              </a:rPr>
              <a:t>অ</a:t>
            </a:r>
            <a:r>
              <a:rPr sz="6000" lang="en-US">
                <a:cs typeface="Arial"/>
              </a:rPr>
              <a:t>জ</a:t>
            </a:r>
            <a:r>
              <a:rPr sz="6000" lang="en-US">
                <a:cs typeface="Arial"/>
              </a:rPr>
              <a:t>ু</a:t>
            </a:r>
            <a:r>
              <a:rPr sz="6000" lang="en-US">
                <a:cs typeface="Arial"/>
              </a:rPr>
              <a:t>ত</a:t>
            </a:r>
            <a:r>
              <a:rPr sz="6000" lang="en-US">
                <a:cs typeface="Arial"/>
              </a:rPr>
              <a:t>ে</a:t>
            </a:r>
            <a:r>
              <a:rPr sz="6000" lang="en-US">
                <a:latin typeface="Arial"/>
              </a:rPr>
              <a:t> </a:t>
            </a:r>
            <a:r>
              <a:rPr sz="6000" lang="en-US">
                <a:cs typeface="Arial"/>
              </a:rPr>
              <a:t>যে</a:t>
            </a:r>
            <a:r>
              <a:rPr sz="6000" lang="en-US">
                <a:latin typeface="Arial"/>
              </a:rPr>
              <a:t> </a:t>
            </a:r>
            <a:r>
              <a:rPr sz="6000" lang="en-US">
                <a:latin typeface="Arial"/>
              </a:rPr>
              <a:t>অঙ্গ</a:t>
            </a:r>
            <a:r>
              <a:rPr sz="6000" lang="en-US">
                <a:latin typeface="Arial"/>
              </a:rPr>
              <a:t> </a:t>
            </a:r>
            <a:r>
              <a:rPr sz="6000" lang="en-US">
                <a:latin typeface="Arial"/>
                <a:cs typeface="Arial"/>
              </a:rPr>
              <a:t>মাসে</a:t>
            </a:r>
            <a:r>
              <a:rPr sz="6000" lang="en-US">
                <a:latin typeface="Arial"/>
                <a:cs typeface="Arial"/>
              </a:rPr>
              <a:t>হ</a:t>
            </a:r>
            <a:r>
              <a:rPr sz="6000" lang="en-US">
                <a:latin typeface="Arial"/>
                <a:cs typeface="Arial"/>
              </a:rPr>
              <a:t> </a:t>
            </a:r>
            <a:r>
              <a:rPr sz="6000" lang="en-US">
                <a:latin typeface="Arial"/>
              </a:rPr>
              <a:t>করা</a:t>
            </a:r>
            <a:r>
              <a:rPr sz="6000" lang="en-US">
                <a:latin typeface="Arial"/>
              </a:rPr>
              <a:t> ফর</a:t>
            </a:r>
            <a:r>
              <a:rPr sz="6000" lang="en-US">
                <a:cs typeface="Arial"/>
              </a:rPr>
              <a:t>জ</a:t>
            </a:r>
            <a:endParaRPr sz="6000" lang="en-US"/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-26"/>
          <a:stretch>
            <a:fillRect/>
          </a:stretch>
        </p:blipFill>
        <p:spPr>
          <a:xfrm>
            <a:off x="3933035" y="3429000"/>
            <a:ext cx="4325928" cy="2563607"/>
          </a:xfrm>
          <a:prstGeom prst="round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000">
        <p:push dir="u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"/>
          <p:cNvSpPr>
            <a:spLocks noGrp="1"/>
          </p:cNvSpPr>
          <p:nvPr>
            <p:ph type="ctrTitle"/>
          </p:nvPr>
        </p:nvSpPr>
        <p:spPr>
          <a:xfrm>
            <a:off x="914400" y="260880"/>
            <a:ext cx="10363200" cy="2387600"/>
          </a:xfrm>
        </p:spPr>
        <p:txBody>
          <a:bodyPr/>
          <a:p>
            <a:r>
              <a:rPr lang="en-US"/>
              <a:t>বাড়ির</a:t>
            </a:r>
            <a:r>
              <a:rPr lang="en-US"/>
              <a:t> কাজ</a:t>
            </a:r>
            <a:endParaRPr lang="en-US"/>
          </a:p>
        </p:txBody>
      </p:sp>
      <p:sp>
        <p:nvSpPr>
          <p:cNvPr id="1048592" name="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sz="3600" lang="en-US"/>
              <a:t>অজুর</a:t>
            </a:r>
            <a:r>
              <a:rPr sz="3600" lang="en-US"/>
              <a:t> ফর</a:t>
            </a:r>
            <a:r>
              <a:rPr sz="3600" lang="en-US"/>
              <a:t>জ</a:t>
            </a:r>
            <a:r>
              <a:rPr sz="3600" lang="en-US"/>
              <a:t> </a:t>
            </a:r>
            <a:r>
              <a:rPr sz="3600" lang="en-US"/>
              <a:t>কয়</a:t>
            </a:r>
            <a:r>
              <a:rPr sz="3600" lang="en-US"/>
              <a:t>টি</a:t>
            </a:r>
            <a:r>
              <a:rPr sz="3600" lang="en-US"/>
              <a:t> </a:t>
            </a:r>
            <a:r>
              <a:rPr sz="3600" lang="en-US"/>
              <a:t>ও</a:t>
            </a:r>
            <a:r>
              <a:rPr sz="3600" lang="en-US"/>
              <a:t> </a:t>
            </a:r>
            <a:r>
              <a:rPr sz="3600" lang="en-US"/>
              <a:t>ক</a:t>
            </a:r>
            <a:r>
              <a:rPr sz="3600" lang="en-US"/>
              <a:t>ী</a:t>
            </a:r>
            <a:r>
              <a:rPr sz="3600" lang="en-US"/>
              <a:t> </a:t>
            </a:r>
            <a:r>
              <a:rPr sz="3600" lang="en-US"/>
              <a:t>ক</a:t>
            </a:r>
            <a:r>
              <a:rPr sz="3600" lang="en-US"/>
              <a:t>ী</a:t>
            </a:r>
            <a:r>
              <a:rPr sz="3600" lang="en-US"/>
              <a:t>?</a:t>
            </a:r>
            <a:endParaRPr sz="360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000">
        <p:push dir="u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/>
          <a:p>
            <a:pPr algn="ctr"/>
            <a:r>
              <a:rPr sz="8000" lang="en-US"/>
              <a:t>ধন্যবাদ</a:t>
            </a:r>
            <a:endParaRPr sz="8000"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airplane" invX="0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Infinix X6831</dc:creator>
  <dcterms:created xsi:type="dcterms:W3CDTF">2015-05-07T21:30:45Z</dcterms:created>
  <dcterms:modified xsi:type="dcterms:W3CDTF">2024-11-03T04:25:42Z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71044fbd1ef643e7a2d32617a0f7a77d</vt:lpwstr>
  </property>
</Properties>
</file>