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6"/>
  </p:notesMasterIdLst>
  <p:sldIdLst>
    <p:sldId id="257" r:id="rId2"/>
    <p:sldId id="259" r:id="rId3"/>
    <p:sldId id="260" r:id="rId4"/>
    <p:sldId id="261" r:id="rId5"/>
    <p:sldId id="298" r:id="rId6"/>
    <p:sldId id="266" r:id="rId7"/>
    <p:sldId id="268" r:id="rId8"/>
    <p:sldId id="290" r:id="rId9"/>
    <p:sldId id="282" r:id="rId10"/>
    <p:sldId id="283" r:id="rId11"/>
    <p:sldId id="269" r:id="rId12"/>
    <p:sldId id="271" r:id="rId13"/>
    <p:sldId id="272" r:id="rId14"/>
    <p:sldId id="287" r:id="rId15"/>
    <p:sldId id="279" r:id="rId16"/>
    <p:sldId id="277" r:id="rId17"/>
    <p:sldId id="293" r:id="rId18"/>
    <p:sldId id="300" r:id="rId19"/>
    <p:sldId id="301" r:id="rId20"/>
    <p:sldId id="302" r:id="rId21"/>
    <p:sldId id="299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149" autoAdjust="0"/>
  </p:normalViewPr>
  <p:slideViewPr>
    <p:cSldViewPr snapToGrid="0">
      <p:cViewPr varScale="1">
        <p:scale>
          <a:sx n="60" d="100"/>
          <a:sy n="60" d="100"/>
        </p:scale>
        <p:origin x="107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59657-B5F6-4169-9AD6-A74861208877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CFA05-2366-4132-A3EA-4698B707D9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17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CFA05-2366-4132-A3EA-4698B707D96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9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90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23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82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97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80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92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81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06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01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73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18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0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6BF91-8A49-4E89-8D33-9A63D3B26DEB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B309F-62FB-4B1B-B9B7-60108FFBD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9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13" name="chimes.wav"/>
          </p:stSnd>
        </p:sndAc>
      </p:transition>
    </mc:Choice>
    <mc:Fallback xmlns="">
      <p:transition spd="slow">
        <p:fade/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0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10.wav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52382" y="440266"/>
            <a:ext cx="6444018" cy="1054167"/>
          </a:xfrm>
        </p:spPr>
        <p:txBody>
          <a:bodyPr>
            <a:noAutofit/>
          </a:bodyPr>
          <a:lstStyle/>
          <a:p>
            <a:pPr algn="ctr"/>
            <a:r>
              <a:rPr lang="bn-IN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 সালামু’আলাইকুম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77334" y="5367337"/>
            <a:ext cx="9613078" cy="992519"/>
          </a:xfrm>
        </p:spPr>
        <p:txBody>
          <a:bodyPr>
            <a:noAutofit/>
          </a:bodyPr>
          <a:lstStyle/>
          <a:p>
            <a:pPr algn="ctr"/>
            <a:r>
              <a:rPr lang="bn-IN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 সবাইকে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17" y="1883392"/>
            <a:ext cx="5649712" cy="35211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88080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22" y="219577"/>
            <a:ext cx="7435516" cy="580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38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399220"/>
            <a:ext cx="9110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ইতিবাচক দৃষ্টিভঙ্গির গঠনের </a:t>
            </a:r>
            <a:r>
              <a:rPr lang="bn-IN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endParaRPr lang="en-US" sz="54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2650" y="1185595"/>
            <a:ext cx="70485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+mj-lt"/>
              <a:buAutoNum type="arabicParenR"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 মাধ্যমে</a:t>
            </a:r>
          </a:p>
          <a:p>
            <a:pPr marL="1143000" indent="-1143000">
              <a:buFont typeface="+mj-lt"/>
              <a:buAutoNum type="arabicParenR"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ইতিহাস ও ঐতিয্য লালনে</a:t>
            </a:r>
          </a:p>
          <a:p>
            <a:pPr marL="1143000" indent="-1143000">
              <a:buFont typeface="+mj-lt"/>
              <a:buAutoNum type="arabicParenR"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পরিবার ও সমাজ থেকে</a:t>
            </a:r>
          </a:p>
          <a:p>
            <a:pPr marL="1143000" indent="-1143000">
              <a:buFont typeface="+mj-lt"/>
              <a:buAutoNum type="arabicParenR"/>
            </a:pP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সামাজিক আচার অনুষ্ঠান হতে</a:t>
            </a:r>
          </a:p>
          <a:p>
            <a:endParaRPr lang="bn-IN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028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9733" y="304800"/>
            <a:ext cx="9110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ইতিবাচক দৃষ্টিভঙ্গির গঠনের উপায়(ক্রমশ:)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8742" y="1967442"/>
            <a:ext cx="7048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rabicParenR" startAt="5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পারস্পারিক সম্পর্ক</a:t>
            </a:r>
          </a:p>
          <a:p>
            <a:pPr marL="914400" indent="-914400">
              <a:buFont typeface="+mj-lt"/>
              <a:buAutoNum type="arabicParenR" startAt="5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ধর্মীয় অনুশাসন হতে</a:t>
            </a:r>
          </a:p>
          <a:p>
            <a:pPr marL="914400" indent="-914400">
              <a:buFont typeface="+mj-lt"/>
              <a:buAutoNum type="arabicParenR" startAt="5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ঘাত-প্রতিঘাত 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</a:p>
          <a:p>
            <a:pPr marL="914400" indent="-914400">
              <a:buFont typeface="+mj-lt"/>
              <a:buAutoNum type="arabicParenR" startAt="5"/>
            </a:pP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মূল্যবোধ,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সংস্কৃর্তি 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ও সভ্যতা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483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1867" y="390525"/>
            <a:ext cx="9516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ক্যারিয়ার গঠনে ইতিবাচক দৃষ্টিভঙ্গির ভূমিকা</a:t>
            </a:r>
            <a:endParaRPr lang="en-US" sz="5400" b="1" dirty="0" smtClean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6683" y="1352550"/>
            <a:ext cx="84010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rabicParenR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পেশাগত ক্ষেত্রে</a:t>
            </a:r>
          </a:p>
          <a:p>
            <a:pPr marL="914400" indent="-914400">
              <a:buFont typeface="+mj-lt"/>
              <a:buAutoNum type="arabicParenR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মানষিক চাপ কমানোর জন্য</a:t>
            </a:r>
          </a:p>
          <a:p>
            <a:pPr marL="914400" indent="-914400">
              <a:buFont typeface="+mj-lt"/>
              <a:buAutoNum type="arabicParenR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উৎসাহ ,মনোযোগ ও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আগ্রহ ধরে রাখতে </a:t>
            </a:r>
          </a:p>
          <a:p>
            <a:pPr marL="914400" indent="-914400">
              <a:buFont typeface="+mj-lt"/>
              <a:buAutoNum type="arabicParenR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কোন সমস্যা সমাধানে</a:t>
            </a:r>
          </a:p>
        </p:txBody>
      </p:sp>
    </p:spTree>
    <p:extLst>
      <p:ext uri="{BB962C8B-B14F-4D97-AF65-F5344CB8AC3E}">
        <p14:creationId xmlns:p14="http://schemas.microsoft.com/office/powerpoint/2010/main" val="101587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0" y="270933"/>
            <a:ext cx="9251799" cy="631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52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653" y="445957"/>
            <a:ext cx="6027821" cy="4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2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7" y="76817"/>
            <a:ext cx="9400566" cy="678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6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799" y="0"/>
            <a:ext cx="9292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46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33" y="350957"/>
            <a:ext cx="8456025" cy="574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4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83" y="660400"/>
            <a:ext cx="9044414" cy="516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118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349160" y="532263"/>
            <a:ext cx="3351890" cy="1228299"/>
          </a:xfrm>
        </p:spPr>
        <p:txBody>
          <a:bodyPr>
            <a:normAutofit fontScale="90000"/>
          </a:bodyPr>
          <a:lstStyle/>
          <a:p>
            <a:r>
              <a:rPr lang="bn-IN" sz="8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পরিচয়ঃ</a:t>
            </a:r>
            <a:endParaRPr lang="en-US" sz="8800" dirty="0">
              <a:solidFill>
                <a:schemeClr val="accent2">
                  <a:lumMod val="60000"/>
                  <a:lumOff val="4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subTitle" idx="1"/>
          </p:nvPr>
        </p:nvSpPr>
        <p:spPr>
          <a:xfrm>
            <a:off x="508000" y="1574801"/>
            <a:ext cx="11000803" cy="4778374"/>
          </a:xfrm>
        </p:spPr>
        <p:txBody>
          <a:bodyPr numCol="2">
            <a:noAutofit/>
          </a:bodyPr>
          <a:lstStyle/>
          <a:p>
            <a:pPr algn="just"/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কামরুজ্জামান খান</a:t>
            </a:r>
          </a:p>
          <a:p>
            <a:pPr algn="just"/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(কম্পিউটার)</a:t>
            </a:r>
          </a:p>
          <a:p>
            <a:pPr algn="just"/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সিকিউরিটি প্রিন্টিংকরপ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রেশন হাই স্কুল,গাজীপুর-১৭০৩</a:t>
            </a:r>
          </a:p>
          <a:p>
            <a:pPr algn="just"/>
            <a:endParaRPr lang="bn-IN" sz="36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bn-IN" sz="3600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bn-IN" sz="36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bn-IN" sz="3600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bn-IN" sz="36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bn-IN" sz="3600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ক্যারিয়ার শিক্ষা</a:t>
            </a:r>
          </a:p>
          <a:p>
            <a:pPr algn="just"/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২য়</a:t>
            </a:r>
            <a:endParaRPr lang="en-US" sz="3600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সাধারন পাঠঃ</a:t>
            </a:r>
            <a:r>
              <a:rPr lang="bn-IN" sz="36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ক্যারিয়ার গঠনে গুণ ও দক্ষতা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10" y="348705"/>
            <a:ext cx="2777067" cy="2823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02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067" y="660401"/>
            <a:ext cx="7111999" cy="559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2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0800" y="575733"/>
            <a:ext cx="325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8933" y="1683729"/>
            <a:ext cx="95673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গ্রুপ-১। কতগুলো ইতিবাচক মনোভাবের নাম লিখ।</a:t>
            </a:r>
          </a:p>
          <a:p>
            <a:endParaRPr lang="bn-IN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গ্রুপ-২। কোন মনোভাব গুলো ইতিবাচক নয় সে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নাম লিখ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283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6231" y="581025"/>
            <a:ext cx="29692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2858" y="2283884"/>
            <a:ext cx="7204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কি ?</a:t>
            </a:r>
          </a:p>
          <a:p>
            <a:pPr marL="742950" indent="-742950">
              <a:buFont typeface="+mj-lt"/>
              <a:buAutoNum type="arabicParenR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ইতিবাচক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কি ?</a:t>
            </a:r>
          </a:p>
          <a:p>
            <a:pPr marL="742950" indent="-742950">
              <a:buFont typeface="+mj-lt"/>
              <a:buAutoNum type="arabicParenR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ক্যারিয়ারে সফল হব কি করে?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813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7396" y="869281"/>
            <a:ext cx="3781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বাড়ীরকাজ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2984" y="2201780"/>
            <a:ext cx="89402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কিভাবে আমরা ইতিবাচক মনোভাব গঠন</a:t>
            </a:r>
          </a:p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করে ক্যারিয়ারে সফল হতে পারব।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710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4665" y="2283014"/>
            <a:ext cx="8009467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/>
            <a:r>
              <a:rPr lang="bn-IN" sz="9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 সুদৃষ্টিদানের জন্য </a:t>
            </a:r>
            <a:endParaRPr lang="en-US" sz="9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176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5368" y="1876926"/>
            <a:ext cx="51976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কার্টুন</a:t>
            </a: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608732"/>
              </p:ext>
            </p:extLst>
          </p:nvPr>
        </p:nvGraphicFramePr>
        <p:xfrm>
          <a:off x="575733" y="3084513"/>
          <a:ext cx="9279467" cy="2672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" name="Packager Shell Object" showAsIcon="1" r:id="rId4" imgW="2286360" imgH="685800" progId="Package">
                  <p:embed/>
                </p:oleObj>
              </mc:Choice>
              <mc:Fallback>
                <p:oleObj name="Packager Shell Object" showAsIcon="1" r:id="rId4" imgW="2286360" imgH="685800" progId="Package">
                  <p:embed/>
                  <p:pic>
                    <p:nvPicPr>
                      <p:cNvPr id="0" name="Picture 3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733" y="3084513"/>
                        <a:ext cx="9279467" cy="26728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596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4967" y="2650194"/>
            <a:ext cx="1071349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ইতিবাচক দৃষ্টিভঙ্গি</a:t>
            </a:r>
          </a:p>
          <a:p>
            <a:pPr algn="ctr"/>
            <a:endParaRPr lang="bn-IN" sz="13800" dirty="0" smtClean="0">
              <a:solidFill>
                <a:srgbClr val="5B9BD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13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0868" y="508000"/>
            <a:ext cx="3149600" cy="795867"/>
          </a:xfrm>
        </p:spPr>
        <p:txBody>
          <a:bodyPr>
            <a:noAutofit/>
          </a:bodyPr>
          <a:lstStyle/>
          <a:p>
            <a:pPr algn="ctr"/>
            <a:r>
              <a:rPr lang="bn-IN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6" y="1608668"/>
            <a:ext cx="8906933" cy="33866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শিক্ষার্থীরা-</a:t>
            </a:r>
          </a:p>
          <a:p>
            <a:pPr marL="742950" indent="-742950">
              <a:buFont typeface="+mj-lt"/>
              <a:buAutoNum type="arabicParenR"/>
            </a:pPr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</a:t>
            </a:r>
            <a:r>
              <a:rPr lang="bn-IN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 বলতে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</a:p>
          <a:p>
            <a:pPr marL="742950" indent="-742950">
              <a:buFont typeface="+mj-lt"/>
              <a:buAutoNum type="arabicParenR"/>
            </a:pP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ইতিবাচক </a:t>
            </a:r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গুলো চিহ্নিত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</a:p>
          <a:p>
            <a:pPr marL="742950" indent="-742950">
              <a:buFont typeface="+mj-lt"/>
              <a:buAutoNum type="arabicParenR"/>
            </a:pP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ইতিবাচক </a:t>
            </a:r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গুরুত্ত্ব ব্যাখ্যা করতে 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n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378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5129" y="171951"/>
            <a:ext cx="23029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0042" y="1670412"/>
            <a:ext cx="7636042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মানব জীবনে সাফল্যলাভের উপায়</a:t>
            </a:r>
          </a:p>
          <a:p>
            <a:pPr marL="914400" indent="-914400">
              <a:buFont typeface="+mj-lt"/>
              <a:buAutoNum type="arabicPeriod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কখন </a:t>
            </a:r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গড়ে উঠে</a:t>
            </a:r>
          </a:p>
          <a:p>
            <a:pPr marL="914400" indent="-914400">
              <a:buFont typeface="+mj-lt"/>
              <a:buAutoNum type="arabicPeriod"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কোথায় </a:t>
            </a:r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গড়ে উঠে</a:t>
            </a:r>
          </a:p>
          <a:p>
            <a:pPr marL="914400" indent="-914400">
              <a:buFont typeface="+mj-lt"/>
              <a:buAutoNum type="arabicPeriod"/>
            </a:pP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কিসের উপর দৃষ্টিভঙ্গি গড়ে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উঠে</a:t>
            </a:r>
          </a:p>
          <a:p>
            <a:pPr marL="914400" indent="-914400">
              <a:buFont typeface="+mj-lt"/>
              <a:buAutoNum type="arabicPeriod"/>
            </a:pP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দৃষ্টিভঙ্গি কিসের উপর নির্ভর করে </a:t>
            </a:r>
          </a:p>
          <a:p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914400" indent="-914400">
              <a:buFont typeface="+mj-lt"/>
              <a:buAutoNum type="arabicPeriod"/>
            </a:pPr>
            <a:endParaRPr lang="bn-IN" sz="4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914400" indent="-914400">
              <a:buFont typeface="+mj-lt"/>
              <a:buAutoNum type="arabicPeriod"/>
            </a:pPr>
            <a:endParaRPr lang="bn-IN" sz="4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কি ?</a:t>
            </a:r>
            <a:endParaRPr lang="bn-IN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bn-IN" sz="4000" dirty="0" smtClean="0"/>
          </a:p>
        </p:txBody>
      </p:sp>
    </p:spTree>
    <p:extLst>
      <p:ext uri="{BB962C8B-B14F-4D97-AF65-F5344CB8AC3E}">
        <p14:creationId xmlns:p14="http://schemas.microsoft.com/office/powerpoint/2010/main" val="1549475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6933" y="431633"/>
            <a:ext cx="6062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ইতিবাচক দৃষ্টিভঙ্গির গুরুত্ত্ব</a:t>
            </a:r>
            <a:endParaRPr lang="en-US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49115" y="1427748"/>
            <a:ext cx="8406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পারস্পারিক সৌহার্দ পূর্ণ সম্পর্ক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ব্যক্তিত্ত্ব বিকাশে</a:t>
            </a:r>
          </a:p>
        </p:txBody>
      </p:sp>
    </p:spTree>
    <p:extLst>
      <p:ext uri="{BB962C8B-B14F-4D97-AF65-F5344CB8AC3E}">
        <p14:creationId xmlns:p14="http://schemas.microsoft.com/office/powerpoint/2010/main" val="1284145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" y="55973"/>
            <a:ext cx="9932585" cy="65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89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44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</TotalTime>
  <Words>198</Words>
  <Application>Microsoft Office PowerPoint</Application>
  <PresentationFormat>Widescreen</PresentationFormat>
  <Paragraphs>83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Packager Shell Object</vt:lpstr>
      <vt:lpstr>আস সালামু’আলাইকুম</vt:lpstr>
      <vt:lpstr>পরিচয়ঃ</vt:lpstr>
      <vt:lpstr>PowerPoint Presentation</vt:lpstr>
      <vt:lpstr>PowerPoint Presentation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আসালামু’আলাইকুম</dc:title>
  <dc:creator>DOEL</dc:creator>
  <cp:lastModifiedBy>KAMRUZZAMAN KHAN</cp:lastModifiedBy>
  <cp:revision>244</cp:revision>
  <dcterms:created xsi:type="dcterms:W3CDTF">2015-06-17T08:39:29Z</dcterms:created>
  <dcterms:modified xsi:type="dcterms:W3CDTF">2024-02-06T09:26:23Z</dcterms:modified>
</cp:coreProperties>
</file>