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2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6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9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08CE-093A-4363-B9EC-A2B4A1ECA360}" type="datetimeFigureOut">
              <a:rPr lang="en-US" smtClean="0"/>
              <a:t>01-Jul-24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CAE0-4CBE-46DB-A4C0-913552E1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2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59" y="1651523"/>
            <a:ext cx="7574508" cy="50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0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9953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গূণনিয়ক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টাইলস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</a:p>
          <a:p>
            <a:pPr marL="0" indent="0"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353" y="1899535"/>
            <a:ext cx="3207224" cy="37096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09" y="2082328"/>
            <a:ext cx="1924334" cy="197144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3228" y="4116148"/>
            <a:ext cx="4675496" cy="3302758"/>
          </a:xfrm>
          <a:prstGeom prst="rect">
            <a:avLst/>
          </a:prstGeom>
        </p:spPr>
        <p:txBody>
          <a:bodyPr vert="horz" lIns="91440" tIns="9144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এ,টি,এম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শোয়েব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মাসুদ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পদুমশহর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শীলপাড়া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সাঘাটা,গাইবান্ধা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069" y="600502"/>
            <a:ext cx="173326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42" y="2060812"/>
            <a:ext cx="851620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১৭.2.2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834415" y="4404098"/>
            <a:ext cx="402465" cy="382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98157" y="4813039"/>
            <a:ext cx="402465" cy="382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93224" y="4813039"/>
            <a:ext cx="395785" cy="39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24793" y="4404098"/>
            <a:ext cx="416400" cy="3972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522"/>
            <a:ext cx="567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47394" y="627813"/>
            <a:ext cx="504967" cy="523220"/>
            <a:chOff x="150126" y="154647"/>
            <a:chExt cx="504967" cy="523220"/>
          </a:xfrm>
        </p:grpSpPr>
        <p:sp>
          <p:nvSpPr>
            <p:cNvPr id="3" name="Oval 2"/>
            <p:cNvSpPr/>
            <p:nvPr/>
          </p:nvSpPr>
          <p:spPr>
            <a:xfrm>
              <a:off x="150126" y="177421"/>
              <a:ext cx="504967" cy="477672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1539" y="154647"/>
              <a:ext cx="300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73457" y="682400"/>
            <a:ext cx="5486400" cy="181588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টাইলস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৮সেমি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টাইলসগুলো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মেঝেতে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বর্গক্ষত্রটির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একবাহুর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c 29"/>
          <p:cNvSpPr/>
          <p:nvPr/>
        </p:nvSpPr>
        <p:spPr>
          <a:xfrm rot="14607815">
            <a:off x="7682459" y="690470"/>
            <a:ext cx="980896" cy="704743"/>
          </a:xfrm>
          <a:prstGeom prst="arc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385914" y="208082"/>
            <a:ext cx="3569289" cy="2764518"/>
            <a:chOff x="7458104" y="112194"/>
            <a:chExt cx="3569289" cy="2764518"/>
          </a:xfrm>
        </p:grpSpPr>
        <p:grpSp>
          <p:nvGrpSpPr>
            <p:cNvPr id="27" name="Group 26"/>
            <p:cNvGrpSpPr/>
            <p:nvPr/>
          </p:nvGrpSpPr>
          <p:grpSpPr>
            <a:xfrm>
              <a:off x="7915701" y="644456"/>
              <a:ext cx="3111692" cy="2232256"/>
              <a:chOff x="7929349" y="682400"/>
              <a:chExt cx="3111692" cy="223225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929349" y="682400"/>
                <a:ext cx="3111692" cy="2232256"/>
                <a:chOff x="7929349" y="682400"/>
                <a:chExt cx="3111692" cy="2232256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7929352" y="682400"/>
                  <a:ext cx="27295" cy="22322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8693625" y="682400"/>
                  <a:ext cx="27295" cy="22322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493384" y="682400"/>
                  <a:ext cx="27295" cy="22322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0287683" y="682400"/>
                  <a:ext cx="27295" cy="22322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929352" y="682400"/>
                  <a:ext cx="311168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929351" y="1214662"/>
                  <a:ext cx="311168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929350" y="1763561"/>
                  <a:ext cx="311168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929349" y="2295824"/>
                  <a:ext cx="311168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ectangle 24"/>
              <p:cNvSpPr/>
              <p:nvPr/>
            </p:nvSpPr>
            <p:spPr>
              <a:xfrm>
                <a:off x="7942999" y="682400"/>
                <a:ext cx="750626" cy="53226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Arc 28"/>
            <p:cNvSpPr/>
            <p:nvPr/>
          </p:nvSpPr>
          <p:spPr>
            <a:xfrm rot="20030593">
              <a:off x="7552010" y="568290"/>
              <a:ext cx="1072898" cy="719684"/>
            </a:xfrm>
            <a:prstGeom prst="arc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94377" y="112194"/>
              <a:ext cx="834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সেমি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7248726" y="710531"/>
              <a:ext cx="818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সেমি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84377" y="3489310"/>
            <a:ext cx="770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টাইলসগুলো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বসানোর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52331"/>
              </p:ext>
            </p:extLst>
          </p:nvPr>
        </p:nvGraphicFramePr>
        <p:xfrm>
          <a:off x="873457" y="4218678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26288"/>
              </p:ext>
            </p:extLst>
          </p:nvPr>
        </p:nvGraphicFramePr>
        <p:xfrm>
          <a:off x="884377" y="4021573"/>
          <a:ext cx="7781951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086"/>
                <a:gridCol w="736979"/>
                <a:gridCol w="709683"/>
                <a:gridCol w="641445"/>
                <a:gridCol w="682388"/>
                <a:gridCol w="682388"/>
                <a:gridCol w="668741"/>
                <a:gridCol w="614149"/>
                <a:gridCol w="655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টাইলস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দৈর্ঘ্য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সেমি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</a:t>
                      </a:r>
                      <a:endParaRPr lang="en-US" sz="20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৬৪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প্রস্থ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সেমি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</a:t>
                      </a:r>
                      <a:endParaRPr lang="en-US" sz="20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0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706" y="450365"/>
            <a:ext cx="6455394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ও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একবাহুর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ও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২৪, ৪৮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ও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706" y="2361048"/>
            <a:ext cx="6455394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টাইলসের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(৮×৬)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বর্গসেমি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	     =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বর্গসেমি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(২৪×২৪)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বর্গসেমি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    = ৫৭৬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বর্গসেমি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টাইলসের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(৫৭৬÷৪৮)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706" y="4640234"/>
            <a:ext cx="8789151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(২×২৪)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=৪৮সেমি</a:t>
            </a:r>
          </a:p>
          <a:p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টাইলসের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(৪৮×৪৮)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বর্গসেমি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=২৩০৪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বর্গসেমি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টাইলসের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(২৩০৪÷৪৮)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৪৮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97511"/>
              </p:ext>
            </p:extLst>
          </p:nvPr>
        </p:nvGraphicFramePr>
        <p:xfrm>
          <a:off x="3589361" y="2657648"/>
          <a:ext cx="454470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528"/>
                <a:gridCol w="2279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(ক)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 (খ)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 ১৮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(২)  ১২, ২৪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২৪, ২৮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(২)  ৬, ১৬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16907" y="1187355"/>
            <a:ext cx="388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8860" y="504967"/>
            <a:ext cx="3957850" cy="173326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88860" y="504967"/>
            <a:ext cx="3957849" cy="173326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2131" y="3084395"/>
            <a:ext cx="5199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6" y="0"/>
            <a:ext cx="95283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153821">
            <a:off x="3698543" y="2279176"/>
            <a:ext cx="4967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235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NikoshBAN</vt:lpstr>
      <vt:lpstr>Office Theme</vt:lpstr>
      <vt:lpstr>সবাইকে শুভেচ্ছা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SAKIL</dc:creator>
  <cp:lastModifiedBy>SAKIL</cp:lastModifiedBy>
  <cp:revision>43</cp:revision>
  <dcterms:created xsi:type="dcterms:W3CDTF">2024-06-13T03:05:36Z</dcterms:created>
  <dcterms:modified xsi:type="dcterms:W3CDTF">2024-07-01T07:34:32Z</dcterms:modified>
</cp:coreProperties>
</file>