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8" r:id="rId7"/>
    <p:sldId id="259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A6208-4BBA-4E1D-8D48-C259BFC7CE3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B869B8-DAF7-47FA-8485-5D2C9306809A}">
      <dgm:prSet phldrT="[Text]" custT="1"/>
      <dgm:spPr/>
      <dgm:t>
        <a:bodyPr/>
        <a:lstStyle/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১৭৯১-১৮৭১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6777F1CC-8D0F-4A04-9A34-55BEC0CE3ABA}" type="parTrans" cxnId="{382A2361-A4B5-4BDD-9A80-3F667ADE2176}">
      <dgm:prSet/>
      <dgm:spPr/>
      <dgm:t>
        <a:bodyPr/>
        <a:lstStyle/>
        <a:p>
          <a:endParaRPr lang="en-US"/>
        </a:p>
      </dgm:t>
    </dgm:pt>
    <dgm:pt modelId="{625E1064-7B1B-44E7-9C1C-37DBFC198C86}" type="sibTrans" cxnId="{382A2361-A4B5-4BDD-9A80-3F667ADE2176}">
      <dgm:prSet/>
      <dgm:spPr/>
      <dgm:t>
        <a:bodyPr/>
        <a:lstStyle/>
        <a:p>
          <a:endParaRPr lang="en-US"/>
        </a:p>
      </dgm:t>
    </dgm:pt>
    <dgm:pt modelId="{14015B74-C7E6-46D8-B47B-4AFA5292DCBE}">
      <dgm:prSet phldrT="[Text]" custT="1"/>
      <dgm:spPr/>
      <dgm:t>
        <a:bodyPr/>
        <a:lstStyle/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কম্পিউটারের</a:t>
          </a:r>
        </a:p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জনক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C1C6A53C-6664-4886-9DA9-9B04B49134AE}" type="parTrans" cxnId="{816F17AD-E920-4B71-B815-6813DEB1D711}">
      <dgm:prSet/>
      <dgm:spPr/>
      <dgm:t>
        <a:bodyPr/>
        <a:lstStyle/>
        <a:p>
          <a:endParaRPr lang="en-US"/>
        </a:p>
      </dgm:t>
    </dgm:pt>
    <dgm:pt modelId="{15EFFBC1-C448-4100-97C3-7A124A6E7A05}" type="sibTrans" cxnId="{816F17AD-E920-4B71-B815-6813DEB1D711}">
      <dgm:prSet/>
      <dgm:spPr/>
      <dgm:t>
        <a:bodyPr/>
        <a:lstStyle/>
        <a:p>
          <a:endParaRPr lang="en-US"/>
        </a:p>
      </dgm:t>
    </dgm:pt>
    <dgm:pt modelId="{279FA85F-60E6-416F-B50D-C629BF90E5FD}">
      <dgm:prSet phldrT="[Text]" custT="1"/>
      <dgm:spPr/>
      <dgm:t>
        <a:bodyPr/>
        <a:lstStyle/>
        <a:p>
          <a:r>
            <a:rPr lang="en-US" sz="2800" dirty="0" smtClean="0">
              <a:latin typeface="NikoshBAN" pitchFamily="2" charset="0"/>
              <a:cs typeface="NikoshBAN" pitchFamily="2" charset="0"/>
            </a:rPr>
            <a:t>এনালিটিক্যাল</a:t>
          </a:r>
        </a:p>
        <a:p>
          <a:r>
            <a:rPr lang="en-US" sz="2800" dirty="0" smtClean="0">
              <a:latin typeface="NikoshBAN" pitchFamily="2" charset="0"/>
              <a:cs typeface="NikoshBAN" pitchFamily="2" charset="0"/>
            </a:rPr>
            <a:t>ইঞ্জিন</a:t>
          </a:r>
        </a:p>
      </dgm:t>
    </dgm:pt>
    <dgm:pt modelId="{B483CD8C-BB61-48AE-940F-EA1C53E5DF4F}" type="parTrans" cxnId="{5E28D93B-C550-4307-A622-B37BB4C11035}">
      <dgm:prSet/>
      <dgm:spPr/>
      <dgm:t>
        <a:bodyPr/>
        <a:lstStyle/>
        <a:p>
          <a:endParaRPr lang="en-US"/>
        </a:p>
      </dgm:t>
    </dgm:pt>
    <dgm:pt modelId="{EC136F18-D24F-4D47-9C07-25324A446E57}" type="sibTrans" cxnId="{5E28D93B-C550-4307-A622-B37BB4C11035}">
      <dgm:prSet/>
      <dgm:spPr/>
      <dgm:t>
        <a:bodyPr/>
        <a:lstStyle/>
        <a:p>
          <a:endParaRPr lang="en-US"/>
        </a:p>
      </dgm:t>
    </dgm:pt>
    <dgm:pt modelId="{3D335569-72D3-4F3B-B02E-EEDE8843D42B}">
      <dgm:prSet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ডিফারেন্ট</a:t>
          </a:r>
        </a:p>
        <a:p>
          <a:r>
            <a:rPr lang="en-US" dirty="0" smtClean="0">
              <a:latin typeface="NikoshBAN" pitchFamily="2" charset="0"/>
              <a:cs typeface="NikoshBAN" pitchFamily="2" charset="0"/>
            </a:rPr>
            <a:t>ইঞ্জিন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BE8D1D7-35AB-4946-BC59-BF188B0BD7C9}" type="parTrans" cxnId="{68761AC6-E495-440A-AE52-E9CD2E8648B0}">
      <dgm:prSet/>
      <dgm:spPr/>
      <dgm:t>
        <a:bodyPr/>
        <a:lstStyle/>
        <a:p>
          <a:endParaRPr lang="en-US"/>
        </a:p>
      </dgm:t>
    </dgm:pt>
    <dgm:pt modelId="{B5F410D3-1EC5-48D5-A1A1-FCE73740FE31}" type="sibTrans" cxnId="{68761AC6-E495-440A-AE52-E9CD2E8648B0}">
      <dgm:prSet/>
      <dgm:spPr/>
      <dgm:t>
        <a:bodyPr/>
        <a:lstStyle/>
        <a:p>
          <a:endParaRPr lang="en-US"/>
        </a:p>
      </dgm:t>
    </dgm:pt>
    <dgm:pt modelId="{025FCD12-BE74-4DF3-9856-31D652F6803D}" type="pres">
      <dgm:prSet presAssocID="{417A6208-4BBA-4E1D-8D48-C259BFC7CE3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2EFC9F-98D5-4979-9C26-A50788377A37}" type="pres">
      <dgm:prSet presAssocID="{417A6208-4BBA-4E1D-8D48-C259BFC7CE30}" presName="cycle" presStyleCnt="0"/>
      <dgm:spPr/>
    </dgm:pt>
    <dgm:pt modelId="{A2458480-6380-43F2-A8A6-629459B4BC64}" type="pres">
      <dgm:prSet presAssocID="{417A6208-4BBA-4E1D-8D48-C259BFC7CE30}" presName="centerShape" presStyleCnt="0"/>
      <dgm:spPr/>
    </dgm:pt>
    <dgm:pt modelId="{472D1BB3-24FF-4633-A7F0-F6AD8A72C472}" type="pres">
      <dgm:prSet presAssocID="{417A6208-4BBA-4E1D-8D48-C259BFC7CE30}" presName="connSite" presStyleLbl="node1" presStyleIdx="0" presStyleCnt="5"/>
      <dgm:spPr/>
    </dgm:pt>
    <dgm:pt modelId="{13E37B25-6973-4736-B4E0-42B9FD34546E}" type="pres">
      <dgm:prSet presAssocID="{417A6208-4BBA-4E1D-8D48-C259BFC7CE30}" presName="visible" presStyleLbl="node1" presStyleIdx="0" presStyleCnt="5" custScaleX="125638" custScaleY="114544" custLinFactNeighborX="-26794" custLinFactNeighborY="109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1E1043B-66BD-4BFD-976E-A656916FCC71}" type="pres">
      <dgm:prSet presAssocID="{6777F1CC-8D0F-4A04-9A34-55BEC0CE3ABA}" presName="Name25" presStyleLbl="parChTrans1D1" presStyleIdx="0" presStyleCnt="4"/>
      <dgm:spPr/>
      <dgm:t>
        <a:bodyPr/>
        <a:lstStyle/>
        <a:p>
          <a:endParaRPr lang="en-US"/>
        </a:p>
      </dgm:t>
    </dgm:pt>
    <dgm:pt modelId="{3913B655-680B-4D37-8F38-10BA58BF51B9}" type="pres">
      <dgm:prSet presAssocID="{52B869B8-DAF7-47FA-8485-5D2C9306809A}" presName="node" presStyleCnt="0"/>
      <dgm:spPr/>
    </dgm:pt>
    <dgm:pt modelId="{D4E3C194-8835-485F-BCDD-2673560EA6C9}" type="pres">
      <dgm:prSet presAssocID="{52B869B8-DAF7-47FA-8485-5D2C9306809A}" presName="parentNode" presStyleLbl="node1" presStyleIdx="1" presStyleCnt="5" custScaleX="197003" custLinFactX="13416" custLinFactNeighborX="100000" custLinFactNeighborY="137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BED14-24ED-4EA2-B040-FECD89BE2915}" type="pres">
      <dgm:prSet presAssocID="{52B869B8-DAF7-47FA-8485-5D2C9306809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AEBF8-D6B2-4E9B-85FC-E8875E44DE1C}" type="pres">
      <dgm:prSet presAssocID="{C1C6A53C-6664-4886-9DA9-9B04B49134AE}" presName="Name25" presStyleLbl="parChTrans1D1" presStyleIdx="1" presStyleCnt="4"/>
      <dgm:spPr/>
      <dgm:t>
        <a:bodyPr/>
        <a:lstStyle/>
        <a:p>
          <a:endParaRPr lang="en-US"/>
        </a:p>
      </dgm:t>
    </dgm:pt>
    <dgm:pt modelId="{6D40D489-F5BD-408F-BF56-0A1614DC1881}" type="pres">
      <dgm:prSet presAssocID="{14015B74-C7E6-46D8-B47B-4AFA5292DCBE}" presName="node" presStyleCnt="0"/>
      <dgm:spPr/>
    </dgm:pt>
    <dgm:pt modelId="{B06F09A3-1250-4BF7-BBC2-552E8A7745E8}" type="pres">
      <dgm:prSet presAssocID="{14015B74-C7E6-46D8-B47B-4AFA5292DCBE}" presName="parentNode" presStyleLbl="node1" presStyleIdx="2" presStyleCnt="5" custScaleX="154772" custScaleY="114615" custLinFactX="46371" custLinFactNeighborX="100000" custLinFactNeighborY="-42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4BFE5-318E-4F10-BC2C-4944B0DB3553}" type="pres">
      <dgm:prSet presAssocID="{14015B74-C7E6-46D8-B47B-4AFA5292DCB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3DC7F-D919-4C47-859B-CFDED8567429}" type="pres">
      <dgm:prSet presAssocID="{B483CD8C-BB61-48AE-940F-EA1C53E5DF4F}" presName="Name25" presStyleLbl="parChTrans1D1" presStyleIdx="2" presStyleCnt="4"/>
      <dgm:spPr/>
      <dgm:t>
        <a:bodyPr/>
        <a:lstStyle/>
        <a:p>
          <a:endParaRPr lang="en-US"/>
        </a:p>
      </dgm:t>
    </dgm:pt>
    <dgm:pt modelId="{FB5D729F-6409-4691-99C7-9B78A0B49CCA}" type="pres">
      <dgm:prSet presAssocID="{279FA85F-60E6-416F-B50D-C629BF90E5FD}" presName="node" presStyleCnt="0"/>
      <dgm:spPr/>
    </dgm:pt>
    <dgm:pt modelId="{EBEE9F47-828C-4BEC-95FC-68BBDBD92EBB}" type="pres">
      <dgm:prSet presAssocID="{279FA85F-60E6-416F-B50D-C629BF90E5FD}" presName="parentNode" presStyleLbl="node1" presStyleIdx="3" presStyleCnt="5" custScaleX="195905" custScaleY="120675" custLinFactX="40307" custLinFactNeighborX="100000" custLinFactNeighborY="-116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22665-0CC4-46BC-8C4B-A1244E2119BD}" type="pres">
      <dgm:prSet presAssocID="{279FA85F-60E6-416F-B50D-C629BF90E5F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E5A1A-72C4-4C0F-AD40-16E5A0499F4D}" type="pres">
      <dgm:prSet presAssocID="{7BE8D1D7-35AB-4946-BC59-BF188B0BD7C9}" presName="Name25" presStyleLbl="parChTrans1D1" presStyleIdx="3" presStyleCnt="4"/>
      <dgm:spPr/>
      <dgm:t>
        <a:bodyPr/>
        <a:lstStyle/>
        <a:p>
          <a:endParaRPr lang="en-US"/>
        </a:p>
      </dgm:t>
    </dgm:pt>
    <dgm:pt modelId="{E0AF2153-9A2D-42AF-A795-0AB281E64CB2}" type="pres">
      <dgm:prSet presAssocID="{3D335569-72D3-4F3B-B02E-EEDE8843D42B}" presName="node" presStyleCnt="0"/>
      <dgm:spPr/>
    </dgm:pt>
    <dgm:pt modelId="{8A63E691-0251-4EF3-A4C8-0B2B7C119A8A}" type="pres">
      <dgm:prSet presAssocID="{3D335569-72D3-4F3B-B02E-EEDE8843D42B}" presName="parentNode" presStyleLbl="node1" presStyleIdx="4" presStyleCnt="5" custScaleX="171741" custScaleY="126123" custLinFactX="18734" custLinFactNeighborX="100000" custLinFactNeighborY="-127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2DD9D-BB2E-4D77-A3B8-B81EADBB64EF}" type="pres">
      <dgm:prSet presAssocID="{3D335569-72D3-4F3B-B02E-EEDE8843D42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C3406EE-8684-4552-8CD1-26FE1C153FC0}" type="presOf" srcId="{C1C6A53C-6664-4886-9DA9-9B04B49134AE}" destId="{E80AEBF8-D6B2-4E9B-85FC-E8875E44DE1C}" srcOrd="0" destOrd="0" presId="urn:microsoft.com/office/officeart/2005/8/layout/radial2"/>
    <dgm:cxn modelId="{F2A9E325-1AA1-4495-BE69-9667092AAC30}" type="presOf" srcId="{B483CD8C-BB61-48AE-940F-EA1C53E5DF4F}" destId="{4713DC7F-D919-4C47-859B-CFDED8567429}" srcOrd="0" destOrd="0" presId="urn:microsoft.com/office/officeart/2005/8/layout/radial2"/>
    <dgm:cxn modelId="{68761AC6-E495-440A-AE52-E9CD2E8648B0}" srcId="{417A6208-4BBA-4E1D-8D48-C259BFC7CE30}" destId="{3D335569-72D3-4F3B-B02E-EEDE8843D42B}" srcOrd="3" destOrd="0" parTransId="{7BE8D1D7-35AB-4946-BC59-BF188B0BD7C9}" sibTransId="{B5F410D3-1EC5-48D5-A1A1-FCE73740FE31}"/>
    <dgm:cxn modelId="{382A2361-A4B5-4BDD-9A80-3F667ADE2176}" srcId="{417A6208-4BBA-4E1D-8D48-C259BFC7CE30}" destId="{52B869B8-DAF7-47FA-8485-5D2C9306809A}" srcOrd="0" destOrd="0" parTransId="{6777F1CC-8D0F-4A04-9A34-55BEC0CE3ABA}" sibTransId="{625E1064-7B1B-44E7-9C1C-37DBFC198C86}"/>
    <dgm:cxn modelId="{719BF2DC-07FF-4DE4-AEE5-D5028B8271D3}" type="presOf" srcId="{3D335569-72D3-4F3B-B02E-EEDE8843D42B}" destId="{8A63E691-0251-4EF3-A4C8-0B2B7C119A8A}" srcOrd="0" destOrd="0" presId="urn:microsoft.com/office/officeart/2005/8/layout/radial2"/>
    <dgm:cxn modelId="{816F17AD-E920-4B71-B815-6813DEB1D711}" srcId="{417A6208-4BBA-4E1D-8D48-C259BFC7CE30}" destId="{14015B74-C7E6-46D8-B47B-4AFA5292DCBE}" srcOrd="1" destOrd="0" parTransId="{C1C6A53C-6664-4886-9DA9-9B04B49134AE}" sibTransId="{15EFFBC1-C448-4100-97C3-7A124A6E7A05}"/>
    <dgm:cxn modelId="{5E28D93B-C550-4307-A622-B37BB4C11035}" srcId="{417A6208-4BBA-4E1D-8D48-C259BFC7CE30}" destId="{279FA85F-60E6-416F-B50D-C629BF90E5FD}" srcOrd="2" destOrd="0" parTransId="{B483CD8C-BB61-48AE-940F-EA1C53E5DF4F}" sibTransId="{EC136F18-D24F-4D47-9C07-25324A446E57}"/>
    <dgm:cxn modelId="{84261165-ED3D-44D8-8E20-444905765D2E}" type="presOf" srcId="{417A6208-4BBA-4E1D-8D48-C259BFC7CE30}" destId="{025FCD12-BE74-4DF3-9856-31D652F6803D}" srcOrd="0" destOrd="0" presId="urn:microsoft.com/office/officeart/2005/8/layout/radial2"/>
    <dgm:cxn modelId="{C3FA04CF-B3EC-4D75-B3DF-7B3EB5CB7722}" type="presOf" srcId="{7BE8D1D7-35AB-4946-BC59-BF188B0BD7C9}" destId="{579E5A1A-72C4-4C0F-AD40-16E5A0499F4D}" srcOrd="0" destOrd="0" presId="urn:microsoft.com/office/officeart/2005/8/layout/radial2"/>
    <dgm:cxn modelId="{57497F57-51C7-4A8F-AB80-5C0A55AC3C36}" type="presOf" srcId="{279FA85F-60E6-416F-B50D-C629BF90E5FD}" destId="{EBEE9F47-828C-4BEC-95FC-68BBDBD92EBB}" srcOrd="0" destOrd="0" presId="urn:microsoft.com/office/officeart/2005/8/layout/radial2"/>
    <dgm:cxn modelId="{C697A9ED-7C0B-472E-9122-642352845E23}" type="presOf" srcId="{52B869B8-DAF7-47FA-8485-5D2C9306809A}" destId="{D4E3C194-8835-485F-BCDD-2673560EA6C9}" srcOrd="0" destOrd="0" presId="urn:microsoft.com/office/officeart/2005/8/layout/radial2"/>
    <dgm:cxn modelId="{31596CA2-01F3-4405-ABE5-184DB5EAAB31}" type="presOf" srcId="{6777F1CC-8D0F-4A04-9A34-55BEC0CE3ABA}" destId="{91E1043B-66BD-4BFD-976E-A656916FCC71}" srcOrd="0" destOrd="0" presId="urn:microsoft.com/office/officeart/2005/8/layout/radial2"/>
    <dgm:cxn modelId="{8DB2DA20-F079-4109-AA2E-FB03F3F965B5}" type="presOf" srcId="{14015B74-C7E6-46D8-B47B-4AFA5292DCBE}" destId="{B06F09A3-1250-4BF7-BBC2-552E8A7745E8}" srcOrd="0" destOrd="0" presId="urn:microsoft.com/office/officeart/2005/8/layout/radial2"/>
    <dgm:cxn modelId="{A7971A75-BA42-44F6-AFB5-6BA04F64740E}" type="presParOf" srcId="{025FCD12-BE74-4DF3-9856-31D652F6803D}" destId="{1B2EFC9F-98D5-4979-9C26-A50788377A37}" srcOrd="0" destOrd="0" presId="urn:microsoft.com/office/officeart/2005/8/layout/radial2"/>
    <dgm:cxn modelId="{79C008CE-9013-4757-BA86-E70FC5F31376}" type="presParOf" srcId="{1B2EFC9F-98D5-4979-9C26-A50788377A37}" destId="{A2458480-6380-43F2-A8A6-629459B4BC64}" srcOrd="0" destOrd="0" presId="urn:microsoft.com/office/officeart/2005/8/layout/radial2"/>
    <dgm:cxn modelId="{906FEBDC-A93A-44D3-BA8B-3FFA086A5AB2}" type="presParOf" srcId="{A2458480-6380-43F2-A8A6-629459B4BC64}" destId="{472D1BB3-24FF-4633-A7F0-F6AD8A72C472}" srcOrd="0" destOrd="0" presId="urn:microsoft.com/office/officeart/2005/8/layout/radial2"/>
    <dgm:cxn modelId="{375F991A-20FD-43E0-893A-8DAFBC9212ED}" type="presParOf" srcId="{A2458480-6380-43F2-A8A6-629459B4BC64}" destId="{13E37B25-6973-4736-B4E0-42B9FD34546E}" srcOrd="1" destOrd="0" presId="urn:microsoft.com/office/officeart/2005/8/layout/radial2"/>
    <dgm:cxn modelId="{17CB37B1-BFF7-4F3B-A74C-CBED28B309E9}" type="presParOf" srcId="{1B2EFC9F-98D5-4979-9C26-A50788377A37}" destId="{91E1043B-66BD-4BFD-976E-A656916FCC71}" srcOrd="1" destOrd="0" presId="urn:microsoft.com/office/officeart/2005/8/layout/radial2"/>
    <dgm:cxn modelId="{963F2A61-0C6B-453D-BFD5-9CE55217CD5E}" type="presParOf" srcId="{1B2EFC9F-98D5-4979-9C26-A50788377A37}" destId="{3913B655-680B-4D37-8F38-10BA58BF51B9}" srcOrd="2" destOrd="0" presId="urn:microsoft.com/office/officeart/2005/8/layout/radial2"/>
    <dgm:cxn modelId="{80551D07-8FC0-411B-A464-63452D174E1F}" type="presParOf" srcId="{3913B655-680B-4D37-8F38-10BA58BF51B9}" destId="{D4E3C194-8835-485F-BCDD-2673560EA6C9}" srcOrd="0" destOrd="0" presId="urn:microsoft.com/office/officeart/2005/8/layout/radial2"/>
    <dgm:cxn modelId="{F2FCB98B-80AA-4126-BB78-14B6F2AAE612}" type="presParOf" srcId="{3913B655-680B-4D37-8F38-10BA58BF51B9}" destId="{080BED14-24ED-4EA2-B040-FECD89BE2915}" srcOrd="1" destOrd="0" presId="urn:microsoft.com/office/officeart/2005/8/layout/radial2"/>
    <dgm:cxn modelId="{18A1B3AB-A019-4624-9759-46E8B20904C6}" type="presParOf" srcId="{1B2EFC9F-98D5-4979-9C26-A50788377A37}" destId="{E80AEBF8-D6B2-4E9B-85FC-E8875E44DE1C}" srcOrd="3" destOrd="0" presId="urn:microsoft.com/office/officeart/2005/8/layout/radial2"/>
    <dgm:cxn modelId="{8F5A6E5B-704D-49AC-9E26-BD8A811C0D6B}" type="presParOf" srcId="{1B2EFC9F-98D5-4979-9C26-A50788377A37}" destId="{6D40D489-F5BD-408F-BF56-0A1614DC1881}" srcOrd="4" destOrd="0" presId="urn:microsoft.com/office/officeart/2005/8/layout/radial2"/>
    <dgm:cxn modelId="{F467730C-C379-478C-A7BA-DAEC8CB2B3B3}" type="presParOf" srcId="{6D40D489-F5BD-408F-BF56-0A1614DC1881}" destId="{B06F09A3-1250-4BF7-BBC2-552E8A7745E8}" srcOrd="0" destOrd="0" presId="urn:microsoft.com/office/officeart/2005/8/layout/radial2"/>
    <dgm:cxn modelId="{411E0970-BE66-43ED-AB1E-423ACC25A3A3}" type="presParOf" srcId="{6D40D489-F5BD-408F-BF56-0A1614DC1881}" destId="{B644BFE5-318E-4F10-BC2C-4944B0DB3553}" srcOrd="1" destOrd="0" presId="urn:microsoft.com/office/officeart/2005/8/layout/radial2"/>
    <dgm:cxn modelId="{AD525DFF-CA5F-4771-B8A5-418309DF24DF}" type="presParOf" srcId="{1B2EFC9F-98D5-4979-9C26-A50788377A37}" destId="{4713DC7F-D919-4C47-859B-CFDED8567429}" srcOrd="5" destOrd="0" presId="urn:microsoft.com/office/officeart/2005/8/layout/radial2"/>
    <dgm:cxn modelId="{C42475B1-C129-4C4E-941A-BA905DAC1949}" type="presParOf" srcId="{1B2EFC9F-98D5-4979-9C26-A50788377A37}" destId="{FB5D729F-6409-4691-99C7-9B78A0B49CCA}" srcOrd="6" destOrd="0" presId="urn:microsoft.com/office/officeart/2005/8/layout/radial2"/>
    <dgm:cxn modelId="{A4684A3B-4E32-4306-B55D-4EC46AA92869}" type="presParOf" srcId="{FB5D729F-6409-4691-99C7-9B78A0B49CCA}" destId="{EBEE9F47-828C-4BEC-95FC-68BBDBD92EBB}" srcOrd="0" destOrd="0" presId="urn:microsoft.com/office/officeart/2005/8/layout/radial2"/>
    <dgm:cxn modelId="{A08E9D7D-6FC8-4D1D-829E-5A2E89FC478C}" type="presParOf" srcId="{FB5D729F-6409-4691-99C7-9B78A0B49CCA}" destId="{67222665-0CC4-46BC-8C4B-A1244E2119BD}" srcOrd="1" destOrd="0" presId="urn:microsoft.com/office/officeart/2005/8/layout/radial2"/>
    <dgm:cxn modelId="{E60CDF46-7F53-4C32-A6E5-29C98728E13F}" type="presParOf" srcId="{1B2EFC9F-98D5-4979-9C26-A50788377A37}" destId="{579E5A1A-72C4-4C0F-AD40-16E5A0499F4D}" srcOrd="7" destOrd="0" presId="urn:microsoft.com/office/officeart/2005/8/layout/radial2"/>
    <dgm:cxn modelId="{563808AC-CCCD-456C-9DDE-729B982D32EE}" type="presParOf" srcId="{1B2EFC9F-98D5-4979-9C26-A50788377A37}" destId="{E0AF2153-9A2D-42AF-A795-0AB281E64CB2}" srcOrd="8" destOrd="0" presId="urn:microsoft.com/office/officeart/2005/8/layout/radial2"/>
    <dgm:cxn modelId="{305412CB-9088-483F-9247-375F2B418FD2}" type="presParOf" srcId="{E0AF2153-9A2D-42AF-A795-0AB281E64CB2}" destId="{8A63E691-0251-4EF3-A4C8-0B2B7C119A8A}" srcOrd="0" destOrd="0" presId="urn:microsoft.com/office/officeart/2005/8/layout/radial2"/>
    <dgm:cxn modelId="{010B0639-B414-4C9E-AEEF-0C36A59AAF24}" type="presParOf" srcId="{E0AF2153-9A2D-42AF-A795-0AB281E64CB2}" destId="{8DE2DD9D-BB2E-4D77-A3B8-B81EADBB64E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A78AFD-C528-4992-A665-E056CDB449C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AF9E15-55F2-40CF-B540-34AC62C1C22F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65B5E684-16C9-4F20-95BB-C920F500777E}" type="parTrans" cxnId="{81CA7B56-E0B8-4560-8D09-9A3ED569D861}">
      <dgm:prSet/>
      <dgm:spPr/>
      <dgm:t>
        <a:bodyPr/>
        <a:lstStyle/>
        <a:p>
          <a:endParaRPr lang="en-US" sz="3600"/>
        </a:p>
      </dgm:t>
    </dgm:pt>
    <dgm:pt modelId="{CC9759BD-1392-451E-95D2-EB4AD6B85D70}" type="sibTrans" cxnId="{81CA7B56-E0B8-4560-8D09-9A3ED569D861}">
      <dgm:prSet/>
      <dgm:spPr/>
      <dgm:t>
        <a:bodyPr/>
        <a:lstStyle/>
        <a:p>
          <a:endParaRPr lang="en-US" sz="3600"/>
        </a:p>
      </dgm:t>
    </dgm:pt>
    <dgm:pt modelId="{C92571B6-3322-4537-8B62-CF894DC1E968}">
      <dgm:prSet phldrT="[Text]" custT="1"/>
      <dgm:spPr/>
      <dgm:t>
        <a:bodyPr/>
        <a:lstStyle/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জন্ম১৮১৫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C760B437-1BC3-4FA4-B9D7-980BAB5BAD05}" type="parTrans" cxnId="{6943DF0D-D8C4-43FC-8FE8-CB260692ADEC}">
      <dgm:prSet/>
      <dgm:spPr/>
      <dgm:t>
        <a:bodyPr/>
        <a:lstStyle/>
        <a:p>
          <a:endParaRPr lang="en-US" sz="3600"/>
        </a:p>
      </dgm:t>
    </dgm:pt>
    <dgm:pt modelId="{6D36A649-2148-43D3-8521-2CAC64CF313B}" type="sibTrans" cxnId="{6943DF0D-D8C4-43FC-8FE8-CB260692ADEC}">
      <dgm:prSet/>
      <dgm:spPr/>
      <dgm:t>
        <a:bodyPr/>
        <a:lstStyle/>
        <a:p>
          <a:endParaRPr lang="en-US" sz="3600"/>
        </a:p>
      </dgm:t>
    </dgm:pt>
    <dgm:pt modelId="{50E5BEFD-97A4-4397-BBA5-49788CF32292}">
      <dgm:prSet phldrT="[Text]" custT="1"/>
      <dgm:spPr/>
      <dgm:t>
        <a:bodyPr/>
        <a:lstStyle/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প্রোগ্রামিং</a:t>
          </a:r>
        </a:p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এর প্রবর্তক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70EBDAFF-0FC5-4B43-8EB1-F37243A65F04}" type="parTrans" cxnId="{2D5D49EE-CEFF-4B45-AFA8-001C2806E354}">
      <dgm:prSet/>
      <dgm:spPr/>
      <dgm:t>
        <a:bodyPr/>
        <a:lstStyle/>
        <a:p>
          <a:endParaRPr lang="en-US" sz="3600"/>
        </a:p>
      </dgm:t>
    </dgm:pt>
    <dgm:pt modelId="{007CEDCD-F6B1-4AC4-AA31-AD0252A04D72}" type="sibTrans" cxnId="{2D5D49EE-CEFF-4B45-AFA8-001C2806E354}">
      <dgm:prSet/>
      <dgm:spPr/>
      <dgm:t>
        <a:bodyPr/>
        <a:lstStyle/>
        <a:p>
          <a:endParaRPr lang="en-US" sz="3600"/>
        </a:p>
      </dgm:t>
    </dgm:pt>
    <dgm:pt modelId="{6F8DCAC5-A0BC-432C-93B3-31FF95A94E10}">
      <dgm:prSet phldrT="[Text]" custT="1"/>
      <dgm:spPr/>
      <dgm:t>
        <a:bodyPr/>
        <a:lstStyle/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লর্ড বায়রনের কন্যা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4A3151FC-D1D1-443C-B998-865C3E320B97}" type="parTrans" cxnId="{FB7533AE-1836-404B-9AE2-ACCBA4A2FF18}">
      <dgm:prSet/>
      <dgm:spPr/>
      <dgm:t>
        <a:bodyPr/>
        <a:lstStyle/>
        <a:p>
          <a:endParaRPr lang="en-US" sz="3600"/>
        </a:p>
      </dgm:t>
    </dgm:pt>
    <dgm:pt modelId="{89B3F8B2-C3C8-410F-A15F-29A775E05301}" type="sibTrans" cxnId="{FB7533AE-1836-404B-9AE2-ACCBA4A2FF18}">
      <dgm:prSet/>
      <dgm:spPr/>
      <dgm:t>
        <a:bodyPr/>
        <a:lstStyle/>
        <a:p>
          <a:endParaRPr lang="en-US" sz="3600"/>
        </a:p>
      </dgm:t>
    </dgm:pt>
    <dgm:pt modelId="{595977C6-0D20-4BCB-8C83-717E937A8130}">
      <dgm:prSet custT="1"/>
      <dgm:spPr/>
      <dgm:t>
        <a:bodyPr/>
        <a:lstStyle/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মৃত্যু ১৮৫২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11B7CD84-E78F-4008-8187-543D7B6B2F15}" type="sibTrans" cxnId="{589DFFE8-23F1-44C3-9373-D9B766508AD5}">
      <dgm:prSet/>
      <dgm:spPr/>
      <dgm:t>
        <a:bodyPr/>
        <a:lstStyle/>
        <a:p>
          <a:endParaRPr lang="en-US" sz="3600"/>
        </a:p>
      </dgm:t>
    </dgm:pt>
    <dgm:pt modelId="{0C0BA7AA-F805-4799-B90D-BEDD8C22CEF2}" type="parTrans" cxnId="{589DFFE8-23F1-44C3-9373-D9B766508AD5}">
      <dgm:prSet/>
      <dgm:spPr/>
      <dgm:t>
        <a:bodyPr/>
        <a:lstStyle/>
        <a:p>
          <a:endParaRPr lang="en-US" sz="3600"/>
        </a:p>
      </dgm:t>
    </dgm:pt>
    <dgm:pt modelId="{14AC0A02-53F1-44ED-A5D6-6BA47BE30CF9}">
      <dgm:prSet/>
      <dgm:spPr/>
      <dgm:t>
        <a:bodyPr/>
        <a:lstStyle/>
        <a:p>
          <a:endParaRPr lang="en-US"/>
        </a:p>
      </dgm:t>
    </dgm:pt>
    <dgm:pt modelId="{26E74E03-B938-48FC-88AE-A4B1FC23308E}" type="parTrans" cxnId="{4420A96D-5CE4-4FC3-AC72-8CE500611EE8}">
      <dgm:prSet/>
      <dgm:spPr/>
      <dgm:t>
        <a:bodyPr/>
        <a:lstStyle/>
        <a:p>
          <a:endParaRPr lang="en-US"/>
        </a:p>
      </dgm:t>
    </dgm:pt>
    <dgm:pt modelId="{1FB2C157-B299-4EC0-AAA0-BB69E4CEB883}" type="sibTrans" cxnId="{4420A96D-5CE4-4FC3-AC72-8CE500611EE8}">
      <dgm:prSet/>
      <dgm:spPr/>
      <dgm:t>
        <a:bodyPr/>
        <a:lstStyle/>
        <a:p>
          <a:endParaRPr lang="en-US"/>
        </a:p>
      </dgm:t>
    </dgm:pt>
    <dgm:pt modelId="{96B328D2-786B-46D2-ABB3-63DEC4CE7A77}" type="pres">
      <dgm:prSet presAssocID="{3FA78AFD-C528-4992-A665-E056CDB449C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A4F85F-B703-44C2-A05B-B52AEC2A00EF}" type="pres">
      <dgm:prSet presAssocID="{EFAF9E15-55F2-40CF-B540-34AC62C1C22F}" presName="centerShape" presStyleLbl="node0" presStyleIdx="0" presStyleCnt="1" custScaleX="86365" custScaleY="104679" custLinFactNeighborX="-440" custLinFactNeighborY="1189"/>
      <dgm:spPr/>
      <dgm:t>
        <a:bodyPr/>
        <a:lstStyle/>
        <a:p>
          <a:endParaRPr lang="en-US"/>
        </a:p>
      </dgm:t>
    </dgm:pt>
    <dgm:pt modelId="{C60CF2B4-EBCF-42ED-9535-1F25C8F2CA2F}" type="pres">
      <dgm:prSet presAssocID="{C760B437-1BC3-4FA4-B9D7-980BAB5BAD05}" presName="parTrans" presStyleLbl="bgSibTrans2D1" presStyleIdx="0" presStyleCnt="4" custLinFactNeighborX="10725" custLinFactNeighborY="-43957"/>
      <dgm:spPr/>
      <dgm:t>
        <a:bodyPr/>
        <a:lstStyle/>
        <a:p>
          <a:endParaRPr lang="en-US"/>
        </a:p>
      </dgm:t>
    </dgm:pt>
    <dgm:pt modelId="{1CEC51ED-6678-4B98-B9AA-3A23C360900B}" type="pres">
      <dgm:prSet presAssocID="{C92571B6-3322-4537-8B62-CF894DC1E96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D874A-652E-4EFA-B809-BF0EEB0C3240}" type="pres">
      <dgm:prSet presAssocID="{70EBDAFF-0FC5-4B43-8EB1-F37243A65F04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76E38C53-19A2-4CFD-802B-49ACA5758FE7}" type="pres">
      <dgm:prSet presAssocID="{50E5BEFD-97A4-4397-BBA5-49788CF3229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245E3-B6A1-4356-A672-7772E4D472D0}" type="pres">
      <dgm:prSet presAssocID="{4A3151FC-D1D1-443C-B998-865C3E320B97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FC22103A-141E-4F19-BD6F-7F1127A57A3A}" type="pres">
      <dgm:prSet presAssocID="{6F8DCAC5-A0BC-432C-93B3-31FF95A94E10}" presName="node" presStyleLbl="node1" presStyleIdx="2" presStyleCnt="4" custRadScaleRad="99033" custRadScaleInc="1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F61E0-289A-47BE-B59F-29D3DE58199C}" type="pres">
      <dgm:prSet presAssocID="{0C0BA7AA-F805-4799-B90D-BEDD8C22CEF2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FB2901B5-BDB2-4A93-97A8-86D3236F8598}" type="pres">
      <dgm:prSet presAssocID="{595977C6-0D20-4BCB-8C83-717E937A8130}" presName="node" presStyleLbl="node1" presStyleIdx="3" presStyleCnt="4" custRadScaleRad="103184" custRadScaleInc="1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20A96D-5CE4-4FC3-AC72-8CE500611EE8}" srcId="{3FA78AFD-C528-4992-A665-E056CDB449CB}" destId="{14AC0A02-53F1-44ED-A5D6-6BA47BE30CF9}" srcOrd="1" destOrd="0" parTransId="{26E74E03-B938-48FC-88AE-A4B1FC23308E}" sibTransId="{1FB2C157-B299-4EC0-AAA0-BB69E4CEB883}"/>
    <dgm:cxn modelId="{81CA7B56-E0B8-4560-8D09-9A3ED569D861}" srcId="{3FA78AFD-C528-4992-A665-E056CDB449CB}" destId="{EFAF9E15-55F2-40CF-B540-34AC62C1C22F}" srcOrd="0" destOrd="0" parTransId="{65B5E684-16C9-4F20-95BB-C920F500777E}" sibTransId="{CC9759BD-1392-451E-95D2-EB4AD6B85D70}"/>
    <dgm:cxn modelId="{BD7B9172-5237-4F2D-8A46-7A95334A5552}" type="presOf" srcId="{4A3151FC-D1D1-443C-B998-865C3E320B97}" destId="{D1E245E3-B6A1-4356-A672-7772E4D472D0}" srcOrd="0" destOrd="0" presId="urn:microsoft.com/office/officeart/2005/8/layout/radial4"/>
    <dgm:cxn modelId="{8F7022AC-7D31-4FAA-AC21-F412B3BC19E4}" type="presOf" srcId="{C92571B6-3322-4537-8B62-CF894DC1E968}" destId="{1CEC51ED-6678-4B98-B9AA-3A23C360900B}" srcOrd="0" destOrd="0" presId="urn:microsoft.com/office/officeart/2005/8/layout/radial4"/>
    <dgm:cxn modelId="{9D186B0C-3B7D-434F-A0A6-D637CF10DB3E}" type="presOf" srcId="{C760B437-1BC3-4FA4-B9D7-980BAB5BAD05}" destId="{C60CF2B4-EBCF-42ED-9535-1F25C8F2CA2F}" srcOrd="0" destOrd="0" presId="urn:microsoft.com/office/officeart/2005/8/layout/radial4"/>
    <dgm:cxn modelId="{0BC95877-83DF-4BD1-8672-C4D895FC196A}" type="presOf" srcId="{595977C6-0D20-4BCB-8C83-717E937A8130}" destId="{FB2901B5-BDB2-4A93-97A8-86D3236F8598}" srcOrd="0" destOrd="0" presId="urn:microsoft.com/office/officeart/2005/8/layout/radial4"/>
    <dgm:cxn modelId="{4F901FDB-474F-433F-8052-6E975123250D}" type="presOf" srcId="{EFAF9E15-55F2-40CF-B540-34AC62C1C22F}" destId="{A9A4F85F-B703-44C2-A05B-B52AEC2A00EF}" srcOrd="0" destOrd="0" presId="urn:microsoft.com/office/officeart/2005/8/layout/radial4"/>
    <dgm:cxn modelId="{65C868E8-2CFE-4990-9AAB-AC344BBAB679}" type="presOf" srcId="{3FA78AFD-C528-4992-A665-E056CDB449CB}" destId="{96B328D2-786B-46D2-ABB3-63DEC4CE7A77}" srcOrd="0" destOrd="0" presId="urn:microsoft.com/office/officeart/2005/8/layout/radial4"/>
    <dgm:cxn modelId="{2D5D49EE-CEFF-4B45-AFA8-001C2806E354}" srcId="{EFAF9E15-55F2-40CF-B540-34AC62C1C22F}" destId="{50E5BEFD-97A4-4397-BBA5-49788CF32292}" srcOrd="1" destOrd="0" parTransId="{70EBDAFF-0FC5-4B43-8EB1-F37243A65F04}" sibTransId="{007CEDCD-F6B1-4AC4-AA31-AD0252A04D72}"/>
    <dgm:cxn modelId="{90ECD6E4-CF5A-454B-9A24-E9B88C58D2F2}" type="presOf" srcId="{70EBDAFF-0FC5-4B43-8EB1-F37243A65F04}" destId="{94BD874A-652E-4EFA-B809-BF0EEB0C3240}" srcOrd="0" destOrd="0" presId="urn:microsoft.com/office/officeart/2005/8/layout/radial4"/>
    <dgm:cxn modelId="{852A2DBF-783B-4C84-89A7-F938E108E7D5}" type="presOf" srcId="{50E5BEFD-97A4-4397-BBA5-49788CF32292}" destId="{76E38C53-19A2-4CFD-802B-49ACA5758FE7}" srcOrd="0" destOrd="0" presId="urn:microsoft.com/office/officeart/2005/8/layout/radial4"/>
    <dgm:cxn modelId="{6943DF0D-D8C4-43FC-8FE8-CB260692ADEC}" srcId="{EFAF9E15-55F2-40CF-B540-34AC62C1C22F}" destId="{C92571B6-3322-4537-8B62-CF894DC1E968}" srcOrd="0" destOrd="0" parTransId="{C760B437-1BC3-4FA4-B9D7-980BAB5BAD05}" sibTransId="{6D36A649-2148-43D3-8521-2CAC64CF313B}"/>
    <dgm:cxn modelId="{1B6DEEC6-D272-4BBD-AF54-8D6DE57651AF}" type="presOf" srcId="{0C0BA7AA-F805-4799-B90D-BEDD8C22CEF2}" destId="{FC5F61E0-289A-47BE-B59F-29D3DE58199C}" srcOrd="0" destOrd="0" presId="urn:microsoft.com/office/officeart/2005/8/layout/radial4"/>
    <dgm:cxn modelId="{98155885-81AD-4D04-A206-5CD8E42F8076}" type="presOf" srcId="{6F8DCAC5-A0BC-432C-93B3-31FF95A94E10}" destId="{FC22103A-141E-4F19-BD6F-7F1127A57A3A}" srcOrd="0" destOrd="0" presId="urn:microsoft.com/office/officeart/2005/8/layout/radial4"/>
    <dgm:cxn modelId="{589DFFE8-23F1-44C3-9373-D9B766508AD5}" srcId="{EFAF9E15-55F2-40CF-B540-34AC62C1C22F}" destId="{595977C6-0D20-4BCB-8C83-717E937A8130}" srcOrd="3" destOrd="0" parTransId="{0C0BA7AA-F805-4799-B90D-BEDD8C22CEF2}" sibTransId="{11B7CD84-E78F-4008-8187-543D7B6B2F15}"/>
    <dgm:cxn modelId="{FB7533AE-1836-404B-9AE2-ACCBA4A2FF18}" srcId="{EFAF9E15-55F2-40CF-B540-34AC62C1C22F}" destId="{6F8DCAC5-A0BC-432C-93B3-31FF95A94E10}" srcOrd="2" destOrd="0" parTransId="{4A3151FC-D1D1-443C-B998-865C3E320B97}" sibTransId="{89B3F8B2-C3C8-410F-A15F-29A775E05301}"/>
    <dgm:cxn modelId="{5C99A0FF-8AFB-48D9-832B-CA42307ECFA1}" type="presParOf" srcId="{96B328D2-786B-46D2-ABB3-63DEC4CE7A77}" destId="{A9A4F85F-B703-44C2-A05B-B52AEC2A00EF}" srcOrd="0" destOrd="0" presId="urn:microsoft.com/office/officeart/2005/8/layout/radial4"/>
    <dgm:cxn modelId="{B1046961-5949-48AE-A754-E736A509ACF2}" type="presParOf" srcId="{96B328D2-786B-46D2-ABB3-63DEC4CE7A77}" destId="{C60CF2B4-EBCF-42ED-9535-1F25C8F2CA2F}" srcOrd="1" destOrd="0" presId="urn:microsoft.com/office/officeart/2005/8/layout/radial4"/>
    <dgm:cxn modelId="{ED67BB85-D5AB-4B6E-95DF-3D72E8EBF312}" type="presParOf" srcId="{96B328D2-786B-46D2-ABB3-63DEC4CE7A77}" destId="{1CEC51ED-6678-4B98-B9AA-3A23C360900B}" srcOrd="2" destOrd="0" presId="urn:microsoft.com/office/officeart/2005/8/layout/radial4"/>
    <dgm:cxn modelId="{524EE0D5-643A-47AF-B404-F9226DB0C6E9}" type="presParOf" srcId="{96B328D2-786B-46D2-ABB3-63DEC4CE7A77}" destId="{94BD874A-652E-4EFA-B809-BF0EEB0C3240}" srcOrd="3" destOrd="0" presId="urn:microsoft.com/office/officeart/2005/8/layout/radial4"/>
    <dgm:cxn modelId="{2915F28C-EA64-4D57-8729-ADCE651CB704}" type="presParOf" srcId="{96B328D2-786B-46D2-ABB3-63DEC4CE7A77}" destId="{76E38C53-19A2-4CFD-802B-49ACA5758FE7}" srcOrd="4" destOrd="0" presId="urn:microsoft.com/office/officeart/2005/8/layout/radial4"/>
    <dgm:cxn modelId="{A0C1E4BA-B77C-42F1-BF4C-E9580D96478F}" type="presParOf" srcId="{96B328D2-786B-46D2-ABB3-63DEC4CE7A77}" destId="{D1E245E3-B6A1-4356-A672-7772E4D472D0}" srcOrd="5" destOrd="0" presId="urn:microsoft.com/office/officeart/2005/8/layout/radial4"/>
    <dgm:cxn modelId="{245A14C8-6CCB-49A9-AA4C-3B5584DBCAE1}" type="presParOf" srcId="{96B328D2-786B-46D2-ABB3-63DEC4CE7A77}" destId="{FC22103A-141E-4F19-BD6F-7F1127A57A3A}" srcOrd="6" destOrd="0" presId="urn:microsoft.com/office/officeart/2005/8/layout/radial4"/>
    <dgm:cxn modelId="{50BA2DDE-7611-4E8E-AE2E-EDC0E303B2BB}" type="presParOf" srcId="{96B328D2-786B-46D2-ABB3-63DEC4CE7A77}" destId="{FC5F61E0-289A-47BE-B59F-29D3DE58199C}" srcOrd="7" destOrd="0" presId="urn:microsoft.com/office/officeart/2005/8/layout/radial4"/>
    <dgm:cxn modelId="{53B278E1-AD8D-4EE1-B4EA-1592CE5C8DA5}" type="presParOf" srcId="{96B328D2-786B-46D2-ABB3-63DEC4CE7A77}" destId="{FB2901B5-BDB2-4A93-97A8-86D3236F859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EF270E-EC71-4053-9C0A-1BA255826B3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FCCB55-ABF7-49D2-9D86-73D8052D9AC9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7A5E680-08B8-471E-B6F5-FE6C9A97BB07}" type="parTrans" cxnId="{0022FBA8-145E-4877-B1AD-3B2608FE4151}">
      <dgm:prSet/>
      <dgm:spPr/>
      <dgm:t>
        <a:bodyPr/>
        <a:lstStyle/>
        <a:p>
          <a:endParaRPr lang="en-US"/>
        </a:p>
      </dgm:t>
    </dgm:pt>
    <dgm:pt modelId="{C30CCCFC-4A0B-4CA1-B633-040AA0416BAF}" type="sibTrans" cxnId="{0022FBA8-145E-4877-B1AD-3B2608FE4151}">
      <dgm:prSet/>
      <dgm:spPr/>
      <dgm:t>
        <a:bodyPr/>
        <a:lstStyle/>
        <a:p>
          <a:endParaRPr lang="en-US"/>
        </a:p>
      </dgm:t>
    </dgm:pt>
    <dgm:pt modelId="{1C001B30-4C2E-4355-BC01-06F9DDF19D6F}">
      <dgm:prSet phldrT="[Text]" custT="1"/>
      <dgm:spPr/>
      <dgm:t>
        <a:bodyPr/>
        <a:lstStyle/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জন্ম১৯৫৫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8CA97620-B85A-4710-9658-52F2D228F394}" type="parTrans" cxnId="{E90055AB-A287-4209-A097-9033B037EA9B}">
      <dgm:prSet/>
      <dgm:spPr/>
      <dgm:t>
        <a:bodyPr/>
        <a:lstStyle/>
        <a:p>
          <a:endParaRPr lang="en-US"/>
        </a:p>
      </dgm:t>
    </dgm:pt>
    <dgm:pt modelId="{A4B3C6AD-E2A1-47AE-A6B8-77498DFE1943}" type="sibTrans" cxnId="{E90055AB-A287-4209-A097-9033B037EA9B}">
      <dgm:prSet/>
      <dgm:spPr/>
      <dgm:t>
        <a:bodyPr/>
        <a:lstStyle/>
        <a:p>
          <a:endParaRPr lang="en-US"/>
        </a:p>
      </dgm:t>
    </dgm:pt>
    <dgm:pt modelId="{5B728F64-CB1D-4CE6-88BC-8B5C5C8DB472}">
      <dgm:prSet phldrT="[Text]" custT="1"/>
      <dgm:spPr/>
      <dgm:t>
        <a:bodyPr/>
        <a:lstStyle/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আইবিএম কোম্পানির মালিক</a:t>
          </a:r>
          <a:r>
            <a:rPr lang="en-US" sz="2400" dirty="0" smtClean="0"/>
            <a:t>।</a:t>
          </a:r>
          <a:endParaRPr lang="en-US" sz="2400" dirty="0"/>
        </a:p>
      </dgm:t>
    </dgm:pt>
    <dgm:pt modelId="{68862468-4023-44C4-A6F1-0EC35E7B3741}" type="parTrans" cxnId="{97846A3E-9C1D-491C-B47D-051A18BD8F86}">
      <dgm:prSet/>
      <dgm:spPr/>
      <dgm:t>
        <a:bodyPr/>
        <a:lstStyle/>
        <a:p>
          <a:endParaRPr lang="en-US"/>
        </a:p>
      </dgm:t>
    </dgm:pt>
    <dgm:pt modelId="{A6A77CE7-0E70-4D5A-9C6B-7F0790889814}" type="sibTrans" cxnId="{97846A3E-9C1D-491C-B47D-051A18BD8F86}">
      <dgm:prSet/>
      <dgm:spPr/>
      <dgm:t>
        <a:bodyPr/>
        <a:lstStyle/>
        <a:p>
          <a:endParaRPr lang="en-US"/>
        </a:p>
      </dgm:t>
    </dgm:pt>
    <dgm:pt modelId="{878F267C-CC17-4916-A6F9-3CA2150AA785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উইন্ডোজকে বিকশিতকরে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FB4E18C-8118-43EF-B8AA-8CCC6BE91DC0}" type="parTrans" cxnId="{E090E582-0803-4E4D-88FA-C83A6CF12D11}">
      <dgm:prSet/>
      <dgm:spPr/>
      <dgm:t>
        <a:bodyPr/>
        <a:lstStyle/>
        <a:p>
          <a:endParaRPr lang="en-US"/>
        </a:p>
      </dgm:t>
    </dgm:pt>
    <dgm:pt modelId="{1EE54951-31F7-488C-AEF0-34DB6CA2AA32}" type="sibTrans" cxnId="{E090E582-0803-4E4D-88FA-C83A6CF12D11}">
      <dgm:prSet/>
      <dgm:spPr/>
      <dgm:t>
        <a:bodyPr/>
        <a:lstStyle/>
        <a:p>
          <a:endParaRPr lang="en-US"/>
        </a:p>
      </dgm:t>
    </dgm:pt>
    <dgm:pt modelId="{67A12C50-17F6-4B9B-ABED-9ED1A1A55B6D}">
      <dgm:prSet phldrT="[Text]" custT="1"/>
      <dgm:spPr/>
      <dgm:t>
        <a:bodyPr/>
        <a:lstStyle/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এমএস ডস কে বিকশিত করে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1432C34B-AC49-4061-AC05-A38FCB860D1A}" type="parTrans" cxnId="{1AA3CC83-4421-48DF-9D21-48D6E6D514A9}">
      <dgm:prSet/>
      <dgm:spPr/>
      <dgm:t>
        <a:bodyPr/>
        <a:lstStyle/>
        <a:p>
          <a:endParaRPr lang="en-US"/>
        </a:p>
      </dgm:t>
    </dgm:pt>
    <dgm:pt modelId="{82E910CD-3A25-4B06-8CDF-76DD681B2804}" type="sibTrans" cxnId="{1AA3CC83-4421-48DF-9D21-48D6E6D514A9}">
      <dgm:prSet/>
      <dgm:spPr/>
      <dgm:t>
        <a:bodyPr/>
        <a:lstStyle/>
        <a:p>
          <a:endParaRPr lang="en-US"/>
        </a:p>
      </dgm:t>
    </dgm:pt>
    <dgm:pt modelId="{E57D8F7D-A8A4-48D6-8276-960502146B5B}" type="pres">
      <dgm:prSet presAssocID="{B6EF270E-EC71-4053-9C0A-1BA255826B3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BC1BD7-8041-467C-92C7-B3A2A944BE98}" type="pres">
      <dgm:prSet presAssocID="{89FCCB55-ABF7-49D2-9D86-73D8052D9AC9}" presName="centerShape" presStyleLbl="node0" presStyleIdx="0" presStyleCnt="1" custScaleX="163669" custScaleY="153313"/>
      <dgm:spPr/>
      <dgm:t>
        <a:bodyPr/>
        <a:lstStyle/>
        <a:p>
          <a:endParaRPr lang="en-US"/>
        </a:p>
      </dgm:t>
    </dgm:pt>
    <dgm:pt modelId="{FD7E78DE-D234-4DA7-8B66-BE443ACAA4F6}" type="pres">
      <dgm:prSet presAssocID="{8CA97620-B85A-4710-9658-52F2D228F39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CA5D4D67-B1A7-4945-98F8-F9F259B6A276}" type="pres">
      <dgm:prSet presAssocID="{8CA97620-B85A-4710-9658-52F2D228F39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2C9CC6C-542D-4C87-ADB5-2829E5A5E9F2}" type="pres">
      <dgm:prSet presAssocID="{1C001B30-4C2E-4355-BC01-06F9DDF19D6F}" presName="node" presStyleLbl="node1" presStyleIdx="0" presStyleCnt="4" custScaleX="193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7CD2F-863E-42E4-AD30-159AE49339D1}" type="pres">
      <dgm:prSet presAssocID="{68862468-4023-44C4-A6F1-0EC35E7B3741}" presName="parTrans" presStyleLbl="sibTrans2D1" presStyleIdx="1" presStyleCnt="4"/>
      <dgm:spPr/>
      <dgm:t>
        <a:bodyPr/>
        <a:lstStyle/>
        <a:p>
          <a:endParaRPr lang="en-US"/>
        </a:p>
      </dgm:t>
    </dgm:pt>
    <dgm:pt modelId="{A9AD6B0E-19B2-465B-B6CB-A7D846AFECA6}" type="pres">
      <dgm:prSet presAssocID="{68862468-4023-44C4-A6F1-0EC35E7B374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735114F-42BE-4504-BD52-623E853EECE2}" type="pres">
      <dgm:prSet presAssocID="{5B728F64-CB1D-4CE6-88BC-8B5C5C8DB472}" presName="node" presStyleLbl="node1" presStyleIdx="1" presStyleCnt="4" custScaleX="199030" custScaleY="141970" custRadScaleRad="142262" custRadScaleInc="-3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DB3AC-8A6C-40C0-B6CD-F89904ACC3AB}" type="pres">
      <dgm:prSet presAssocID="{CFB4E18C-8118-43EF-B8AA-8CCC6BE91DC0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1C6BCB9-77A1-4C26-87B4-36E892A0B72F}" type="pres">
      <dgm:prSet presAssocID="{CFB4E18C-8118-43EF-B8AA-8CCC6BE91DC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186D07B-1CB8-4D66-BAE3-A12C75B20AAF}" type="pres">
      <dgm:prSet presAssocID="{878F267C-CC17-4916-A6F9-3CA2150AA785}" presName="node" presStyleLbl="node1" presStyleIdx="2" presStyleCnt="4" custScaleX="212184" custRadScaleRad="102676" custRadScaleInc="3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BC0DF-DE89-4B8F-9C93-E96F4C0CEBA6}" type="pres">
      <dgm:prSet presAssocID="{1432C34B-AC49-4061-AC05-A38FCB860D1A}" presName="parTrans" presStyleLbl="sibTrans2D1" presStyleIdx="3" presStyleCnt="4"/>
      <dgm:spPr/>
      <dgm:t>
        <a:bodyPr/>
        <a:lstStyle/>
        <a:p>
          <a:endParaRPr lang="en-US"/>
        </a:p>
      </dgm:t>
    </dgm:pt>
    <dgm:pt modelId="{F77004A0-11BA-4866-B649-4DF4AA8CDE82}" type="pres">
      <dgm:prSet presAssocID="{1432C34B-AC49-4061-AC05-A38FCB860D1A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6CE1928-863D-4760-A2EC-FB8A768100E4}" type="pres">
      <dgm:prSet presAssocID="{67A12C50-17F6-4B9B-ABED-9ED1A1A55B6D}" presName="node" presStyleLbl="node1" presStyleIdx="3" presStyleCnt="4" custScaleX="197031" custScaleY="153327" custRadScaleRad="138208" custRadScaleInc="3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9F815E-A4C4-4F9A-88B6-620ABB42BD71}" type="presOf" srcId="{67A12C50-17F6-4B9B-ABED-9ED1A1A55B6D}" destId="{96CE1928-863D-4760-A2EC-FB8A768100E4}" srcOrd="0" destOrd="0" presId="urn:microsoft.com/office/officeart/2005/8/layout/radial5"/>
    <dgm:cxn modelId="{6E80CEE0-92B5-4843-BEA2-8BBA952FA625}" type="presOf" srcId="{1432C34B-AC49-4061-AC05-A38FCB860D1A}" destId="{A90BC0DF-DE89-4B8F-9C93-E96F4C0CEBA6}" srcOrd="0" destOrd="0" presId="urn:microsoft.com/office/officeart/2005/8/layout/radial5"/>
    <dgm:cxn modelId="{E090E582-0803-4E4D-88FA-C83A6CF12D11}" srcId="{89FCCB55-ABF7-49D2-9D86-73D8052D9AC9}" destId="{878F267C-CC17-4916-A6F9-3CA2150AA785}" srcOrd="2" destOrd="0" parTransId="{CFB4E18C-8118-43EF-B8AA-8CCC6BE91DC0}" sibTransId="{1EE54951-31F7-488C-AEF0-34DB6CA2AA32}"/>
    <dgm:cxn modelId="{BDA9A4E0-ADE5-415D-B1D3-3C1A71DC67DF}" type="presOf" srcId="{89FCCB55-ABF7-49D2-9D86-73D8052D9AC9}" destId="{7FBC1BD7-8041-467C-92C7-B3A2A944BE98}" srcOrd="0" destOrd="0" presId="urn:microsoft.com/office/officeart/2005/8/layout/radial5"/>
    <dgm:cxn modelId="{CF909F1D-21A3-420D-B0F9-DABF795E80C4}" type="presOf" srcId="{8CA97620-B85A-4710-9658-52F2D228F394}" destId="{FD7E78DE-D234-4DA7-8B66-BE443ACAA4F6}" srcOrd="0" destOrd="0" presId="urn:microsoft.com/office/officeart/2005/8/layout/radial5"/>
    <dgm:cxn modelId="{951CA0CD-5341-4883-BF94-93B50A3C006F}" type="presOf" srcId="{878F267C-CC17-4916-A6F9-3CA2150AA785}" destId="{5186D07B-1CB8-4D66-BAE3-A12C75B20AAF}" srcOrd="0" destOrd="0" presId="urn:microsoft.com/office/officeart/2005/8/layout/radial5"/>
    <dgm:cxn modelId="{7434244A-9EB8-4741-A662-39F54A5FCCAF}" type="presOf" srcId="{8CA97620-B85A-4710-9658-52F2D228F394}" destId="{CA5D4D67-B1A7-4945-98F8-F9F259B6A276}" srcOrd="1" destOrd="0" presId="urn:microsoft.com/office/officeart/2005/8/layout/radial5"/>
    <dgm:cxn modelId="{0E22EEFB-4A28-4001-855A-C8E6BCB35CB7}" type="presOf" srcId="{CFB4E18C-8118-43EF-B8AA-8CCC6BE91DC0}" destId="{C00DB3AC-8A6C-40C0-B6CD-F89904ACC3AB}" srcOrd="0" destOrd="0" presId="urn:microsoft.com/office/officeart/2005/8/layout/radial5"/>
    <dgm:cxn modelId="{43AECC05-3C5E-4456-A0E6-BF84783726DE}" type="presOf" srcId="{68862468-4023-44C4-A6F1-0EC35E7B3741}" destId="{EEB7CD2F-863E-42E4-AD30-159AE49339D1}" srcOrd="0" destOrd="0" presId="urn:microsoft.com/office/officeart/2005/8/layout/radial5"/>
    <dgm:cxn modelId="{0022FBA8-145E-4877-B1AD-3B2608FE4151}" srcId="{B6EF270E-EC71-4053-9C0A-1BA255826B3E}" destId="{89FCCB55-ABF7-49D2-9D86-73D8052D9AC9}" srcOrd="0" destOrd="0" parTransId="{07A5E680-08B8-471E-B6F5-FE6C9A97BB07}" sibTransId="{C30CCCFC-4A0B-4CA1-B633-040AA0416BAF}"/>
    <dgm:cxn modelId="{E5869E7C-0B15-459E-BCB5-3FA0262C9EA9}" type="presOf" srcId="{B6EF270E-EC71-4053-9C0A-1BA255826B3E}" destId="{E57D8F7D-A8A4-48D6-8276-960502146B5B}" srcOrd="0" destOrd="0" presId="urn:microsoft.com/office/officeart/2005/8/layout/radial5"/>
    <dgm:cxn modelId="{255213EF-08DA-438E-A143-50FB357867D0}" type="presOf" srcId="{68862468-4023-44C4-A6F1-0EC35E7B3741}" destId="{A9AD6B0E-19B2-465B-B6CB-A7D846AFECA6}" srcOrd="1" destOrd="0" presId="urn:microsoft.com/office/officeart/2005/8/layout/radial5"/>
    <dgm:cxn modelId="{53182976-C6C5-48C0-A6E5-B01B9A498AA9}" type="presOf" srcId="{1432C34B-AC49-4061-AC05-A38FCB860D1A}" destId="{F77004A0-11BA-4866-B649-4DF4AA8CDE82}" srcOrd="1" destOrd="0" presId="urn:microsoft.com/office/officeart/2005/8/layout/radial5"/>
    <dgm:cxn modelId="{B52C60CA-8A5A-4827-B81A-BBB7D7CB01D7}" type="presOf" srcId="{CFB4E18C-8118-43EF-B8AA-8CCC6BE91DC0}" destId="{F1C6BCB9-77A1-4C26-87B4-36E892A0B72F}" srcOrd="1" destOrd="0" presId="urn:microsoft.com/office/officeart/2005/8/layout/radial5"/>
    <dgm:cxn modelId="{E90055AB-A287-4209-A097-9033B037EA9B}" srcId="{89FCCB55-ABF7-49D2-9D86-73D8052D9AC9}" destId="{1C001B30-4C2E-4355-BC01-06F9DDF19D6F}" srcOrd="0" destOrd="0" parTransId="{8CA97620-B85A-4710-9658-52F2D228F394}" sibTransId="{A4B3C6AD-E2A1-47AE-A6B8-77498DFE1943}"/>
    <dgm:cxn modelId="{97846A3E-9C1D-491C-B47D-051A18BD8F86}" srcId="{89FCCB55-ABF7-49D2-9D86-73D8052D9AC9}" destId="{5B728F64-CB1D-4CE6-88BC-8B5C5C8DB472}" srcOrd="1" destOrd="0" parTransId="{68862468-4023-44C4-A6F1-0EC35E7B3741}" sibTransId="{A6A77CE7-0E70-4D5A-9C6B-7F0790889814}"/>
    <dgm:cxn modelId="{6B5006ED-8747-4312-8FDB-A9620552D088}" type="presOf" srcId="{5B728F64-CB1D-4CE6-88BC-8B5C5C8DB472}" destId="{E735114F-42BE-4504-BD52-623E853EECE2}" srcOrd="0" destOrd="0" presId="urn:microsoft.com/office/officeart/2005/8/layout/radial5"/>
    <dgm:cxn modelId="{BC51A908-7966-4FDB-8EBD-6E3A4882700E}" type="presOf" srcId="{1C001B30-4C2E-4355-BC01-06F9DDF19D6F}" destId="{62C9CC6C-542D-4C87-ADB5-2829E5A5E9F2}" srcOrd="0" destOrd="0" presId="urn:microsoft.com/office/officeart/2005/8/layout/radial5"/>
    <dgm:cxn modelId="{1AA3CC83-4421-48DF-9D21-48D6E6D514A9}" srcId="{89FCCB55-ABF7-49D2-9D86-73D8052D9AC9}" destId="{67A12C50-17F6-4B9B-ABED-9ED1A1A55B6D}" srcOrd="3" destOrd="0" parTransId="{1432C34B-AC49-4061-AC05-A38FCB860D1A}" sibTransId="{82E910CD-3A25-4B06-8CDF-76DD681B2804}"/>
    <dgm:cxn modelId="{1BA4AB1C-80AB-41D5-8200-D814B899F8F9}" type="presParOf" srcId="{E57D8F7D-A8A4-48D6-8276-960502146B5B}" destId="{7FBC1BD7-8041-467C-92C7-B3A2A944BE98}" srcOrd="0" destOrd="0" presId="urn:microsoft.com/office/officeart/2005/8/layout/radial5"/>
    <dgm:cxn modelId="{862A157D-88FB-481E-8D9F-6E02E9AA7530}" type="presParOf" srcId="{E57D8F7D-A8A4-48D6-8276-960502146B5B}" destId="{FD7E78DE-D234-4DA7-8B66-BE443ACAA4F6}" srcOrd="1" destOrd="0" presId="urn:microsoft.com/office/officeart/2005/8/layout/radial5"/>
    <dgm:cxn modelId="{CFCA1E95-F760-49BE-9260-67193ED3BD67}" type="presParOf" srcId="{FD7E78DE-D234-4DA7-8B66-BE443ACAA4F6}" destId="{CA5D4D67-B1A7-4945-98F8-F9F259B6A276}" srcOrd="0" destOrd="0" presId="urn:microsoft.com/office/officeart/2005/8/layout/radial5"/>
    <dgm:cxn modelId="{B4525387-F7F4-443A-9E97-C32762BB87A6}" type="presParOf" srcId="{E57D8F7D-A8A4-48D6-8276-960502146B5B}" destId="{62C9CC6C-542D-4C87-ADB5-2829E5A5E9F2}" srcOrd="2" destOrd="0" presId="urn:microsoft.com/office/officeart/2005/8/layout/radial5"/>
    <dgm:cxn modelId="{2F36AB5F-C1EE-4047-BC60-7D49A6732BEB}" type="presParOf" srcId="{E57D8F7D-A8A4-48D6-8276-960502146B5B}" destId="{EEB7CD2F-863E-42E4-AD30-159AE49339D1}" srcOrd="3" destOrd="0" presId="urn:microsoft.com/office/officeart/2005/8/layout/radial5"/>
    <dgm:cxn modelId="{E0445E03-6B07-4423-B697-1DDC1E225668}" type="presParOf" srcId="{EEB7CD2F-863E-42E4-AD30-159AE49339D1}" destId="{A9AD6B0E-19B2-465B-B6CB-A7D846AFECA6}" srcOrd="0" destOrd="0" presId="urn:microsoft.com/office/officeart/2005/8/layout/radial5"/>
    <dgm:cxn modelId="{6F0BFC5F-6525-486D-AE39-496376FC183C}" type="presParOf" srcId="{E57D8F7D-A8A4-48D6-8276-960502146B5B}" destId="{E735114F-42BE-4504-BD52-623E853EECE2}" srcOrd="4" destOrd="0" presId="urn:microsoft.com/office/officeart/2005/8/layout/radial5"/>
    <dgm:cxn modelId="{040B11C2-9984-4785-9490-BEDF68C3A844}" type="presParOf" srcId="{E57D8F7D-A8A4-48D6-8276-960502146B5B}" destId="{C00DB3AC-8A6C-40C0-B6CD-F89904ACC3AB}" srcOrd="5" destOrd="0" presId="urn:microsoft.com/office/officeart/2005/8/layout/radial5"/>
    <dgm:cxn modelId="{D746288C-4DA3-42A9-98EC-25A0513C709F}" type="presParOf" srcId="{C00DB3AC-8A6C-40C0-B6CD-F89904ACC3AB}" destId="{F1C6BCB9-77A1-4C26-87B4-36E892A0B72F}" srcOrd="0" destOrd="0" presId="urn:microsoft.com/office/officeart/2005/8/layout/radial5"/>
    <dgm:cxn modelId="{D5D6A1B8-4C93-4762-81BB-7A7D4038664E}" type="presParOf" srcId="{E57D8F7D-A8A4-48D6-8276-960502146B5B}" destId="{5186D07B-1CB8-4D66-BAE3-A12C75B20AAF}" srcOrd="6" destOrd="0" presId="urn:microsoft.com/office/officeart/2005/8/layout/radial5"/>
    <dgm:cxn modelId="{BBB59D2D-7562-4F79-BCF2-375DA61C203F}" type="presParOf" srcId="{E57D8F7D-A8A4-48D6-8276-960502146B5B}" destId="{A90BC0DF-DE89-4B8F-9C93-E96F4C0CEBA6}" srcOrd="7" destOrd="0" presId="urn:microsoft.com/office/officeart/2005/8/layout/radial5"/>
    <dgm:cxn modelId="{E0D87B04-A8CE-41EF-B3F9-3809A81216C6}" type="presParOf" srcId="{A90BC0DF-DE89-4B8F-9C93-E96F4C0CEBA6}" destId="{F77004A0-11BA-4866-B649-4DF4AA8CDE82}" srcOrd="0" destOrd="0" presId="urn:microsoft.com/office/officeart/2005/8/layout/radial5"/>
    <dgm:cxn modelId="{28C37BE6-6227-449A-8D09-17A99A75D4B6}" type="presParOf" srcId="{E57D8F7D-A8A4-48D6-8276-960502146B5B}" destId="{96CE1928-863D-4760-A2EC-FB8A768100E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69696B-634E-4A58-A111-0F6119AE552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72E49B-2618-4FE8-A467-1279E0BA2B76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জগদীশচন্দ্র বসু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5E9CEB4-8007-4ACB-9246-753648D1738E}" type="parTrans" cxnId="{04B8FF48-9F63-45AA-B133-9C8A0D37B288}">
      <dgm:prSet/>
      <dgm:spPr/>
      <dgm:t>
        <a:bodyPr/>
        <a:lstStyle/>
        <a:p>
          <a:endParaRPr lang="en-US" sz="3200"/>
        </a:p>
      </dgm:t>
    </dgm:pt>
    <dgm:pt modelId="{3E92A8F4-A882-43D9-94DD-F01F619178C9}" type="sibTrans" cxnId="{04B8FF48-9F63-45AA-B133-9C8A0D37B288}">
      <dgm:prSet/>
      <dgm:spPr/>
      <dgm:t>
        <a:bodyPr/>
        <a:lstStyle/>
        <a:p>
          <a:endParaRPr lang="en-US" sz="3200"/>
        </a:p>
      </dgm:t>
    </dgm:pt>
    <dgm:pt modelId="{4ADB3252-C5F3-47AC-9626-340E53FFE659}">
      <dgm:prSet phldrT="[Text]" custT="1"/>
      <dgm:spPr/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বাঙালি বিজ্ঞনি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CDB81D1-4F24-4989-91F9-1055CAAAB3F4}" type="parTrans" cxnId="{6373A8D8-145C-4F46-8D97-B825D800381B}">
      <dgm:prSet custT="1"/>
      <dgm:spPr/>
      <dgm:t>
        <a:bodyPr/>
        <a:lstStyle/>
        <a:p>
          <a:endParaRPr lang="en-US" sz="3200"/>
        </a:p>
      </dgm:t>
    </dgm:pt>
    <dgm:pt modelId="{2BFF8FCB-9A2A-4751-8773-A4C502811A5D}" type="sibTrans" cxnId="{6373A8D8-145C-4F46-8D97-B825D800381B}">
      <dgm:prSet/>
      <dgm:spPr/>
      <dgm:t>
        <a:bodyPr/>
        <a:lstStyle/>
        <a:p>
          <a:endParaRPr lang="en-US" sz="3200"/>
        </a:p>
      </dgm:t>
    </dgm:pt>
    <dgm:pt modelId="{C54DCCFE-FC6C-4FB8-AE9D-49968ADC6D7C}">
      <dgm:prSet phldrT="[Text]" custT="1"/>
      <dgm:spPr/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মৃত্যু</a:t>
          </a:r>
        </a:p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১৯৩৭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79824E5-F3FF-40DE-B901-81C69942C340}" type="parTrans" cxnId="{E69530C9-C299-4335-B60C-C6C146C2C9C0}">
      <dgm:prSet custT="1"/>
      <dgm:spPr/>
      <dgm:t>
        <a:bodyPr/>
        <a:lstStyle/>
        <a:p>
          <a:endParaRPr lang="en-US" sz="3200"/>
        </a:p>
      </dgm:t>
    </dgm:pt>
    <dgm:pt modelId="{D40CDF4A-F858-4789-86A9-4D65C598BAD1}" type="sibTrans" cxnId="{E69530C9-C299-4335-B60C-C6C146C2C9C0}">
      <dgm:prSet/>
      <dgm:spPr/>
      <dgm:t>
        <a:bodyPr/>
        <a:lstStyle/>
        <a:p>
          <a:endParaRPr lang="en-US" sz="3200"/>
        </a:p>
      </dgm:t>
    </dgm:pt>
    <dgm:pt modelId="{6D903C8C-2982-4DA2-81FD-7BF2686D5CC4}">
      <dgm:prSet phldrT="[Text]" custT="1"/>
      <dgm:spPr/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বিনা </a:t>
          </a:r>
          <a:r>
            <a:rPr lang="en-US" sz="2200" dirty="0" smtClean="0">
              <a:latin typeface="NikoshBAN" pitchFamily="2" charset="0"/>
              <a:cs typeface="NikoshBAN" pitchFamily="2" charset="0"/>
            </a:rPr>
            <a:t>তারে বার্তা প্রেরণে প্রথম  সফল।</a:t>
          </a:r>
          <a:endParaRPr lang="en-US" sz="2200" dirty="0">
            <a:latin typeface="NikoshBAN" pitchFamily="2" charset="0"/>
            <a:cs typeface="NikoshBAN" pitchFamily="2" charset="0"/>
          </a:endParaRPr>
        </a:p>
      </dgm:t>
    </dgm:pt>
    <dgm:pt modelId="{25F3EA06-6B36-4004-9500-725B966555F5}" type="parTrans" cxnId="{AD487FAD-DDAB-4887-88CF-7B30B446990C}">
      <dgm:prSet custT="1"/>
      <dgm:spPr/>
      <dgm:t>
        <a:bodyPr/>
        <a:lstStyle/>
        <a:p>
          <a:endParaRPr lang="en-US" sz="3200"/>
        </a:p>
      </dgm:t>
    </dgm:pt>
    <dgm:pt modelId="{94CD3075-99D6-4CD3-ABBD-BDFE028A9D81}" type="sibTrans" cxnId="{AD487FAD-DDAB-4887-88CF-7B30B446990C}">
      <dgm:prSet/>
      <dgm:spPr/>
      <dgm:t>
        <a:bodyPr/>
        <a:lstStyle/>
        <a:p>
          <a:endParaRPr lang="en-US" sz="3200"/>
        </a:p>
      </dgm:t>
    </dgm:pt>
    <dgm:pt modelId="{38233EFC-A362-48E2-91CE-C4628E580C65}">
      <dgm:prSet phldrT="[Text]" custT="1"/>
      <dgm:spPr/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জন্ম ১৮৫৮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E6B0610-87E4-424E-855F-71B4949558E7}" type="sibTrans" cxnId="{2BB1067F-E3CC-4E7C-A1DD-BAE66DDDF523}">
      <dgm:prSet/>
      <dgm:spPr/>
      <dgm:t>
        <a:bodyPr/>
        <a:lstStyle/>
        <a:p>
          <a:endParaRPr lang="en-US" sz="3200"/>
        </a:p>
      </dgm:t>
    </dgm:pt>
    <dgm:pt modelId="{4790D050-C5A0-4F18-AFA6-55AEE10C3536}" type="parTrans" cxnId="{2BB1067F-E3CC-4E7C-A1DD-BAE66DDDF523}">
      <dgm:prSet custT="1"/>
      <dgm:spPr/>
      <dgm:t>
        <a:bodyPr/>
        <a:lstStyle/>
        <a:p>
          <a:endParaRPr lang="en-US" sz="3200"/>
        </a:p>
      </dgm:t>
    </dgm:pt>
    <dgm:pt modelId="{B18EED0E-CACF-434D-B4DB-75EDBF97D3F3}" type="pres">
      <dgm:prSet presAssocID="{5469696B-634E-4A58-A111-0F6119AE55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27344F-FBB5-41B1-AEC8-B474279C2D9F}" type="pres">
      <dgm:prSet presAssocID="{0172E49B-2618-4FE8-A467-1279E0BA2B76}" presName="centerShape" presStyleLbl="node0" presStyleIdx="0" presStyleCnt="1" custLinFactNeighborX="-467" custLinFactNeighborY="1691"/>
      <dgm:spPr/>
      <dgm:t>
        <a:bodyPr/>
        <a:lstStyle/>
        <a:p>
          <a:endParaRPr lang="en-US"/>
        </a:p>
      </dgm:t>
    </dgm:pt>
    <dgm:pt modelId="{8AA92EB5-EEDE-444B-B80F-B7784E94C1B9}" type="pres">
      <dgm:prSet presAssocID="{3CDB81D1-4F24-4989-91F9-1055CAAAB3F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5F0A2A7-8836-49F5-90EA-84E061B59A36}" type="pres">
      <dgm:prSet presAssocID="{3CDB81D1-4F24-4989-91F9-1055CAAAB3F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D27A58B-33C2-4A9A-AEDA-952257F3E3F4}" type="pres">
      <dgm:prSet presAssocID="{4ADB3252-C5F3-47AC-9626-340E53FFE65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2259C-532C-487B-A45D-1EAC6964ED2E}" type="pres">
      <dgm:prSet presAssocID="{E79824E5-F3FF-40DE-B901-81C69942C340}" presName="parTrans" presStyleLbl="sibTrans2D1" presStyleIdx="1" presStyleCnt="4"/>
      <dgm:spPr/>
      <dgm:t>
        <a:bodyPr/>
        <a:lstStyle/>
        <a:p>
          <a:endParaRPr lang="en-US"/>
        </a:p>
      </dgm:t>
    </dgm:pt>
    <dgm:pt modelId="{AE1BF03F-7E83-46A7-9BA3-F64D7EDBA4F9}" type="pres">
      <dgm:prSet presAssocID="{E79824E5-F3FF-40DE-B901-81C69942C34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0E134E4-C558-4E22-9034-5DDBF80E4B71}" type="pres">
      <dgm:prSet presAssocID="{C54DCCFE-FC6C-4FB8-AE9D-49968ADC6D7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E706C-041C-44B6-A3EF-46929171F0FA}" type="pres">
      <dgm:prSet presAssocID="{25F3EA06-6B36-4004-9500-725B966555F5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F2D1963-6827-4A20-9BB0-708ABBCFE2AC}" type="pres">
      <dgm:prSet presAssocID="{25F3EA06-6B36-4004-9500-725B966555F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7DEF433-B3A8-4459-8208-5F2B2547D409}" type="pres">
      <dgm:prSet presAssocID="{6D903C8C-2982-4DA2-81FD-7BF2686D5CC4}" presName="node" presStyleLbl="node1" presStyleIdx="2" presStyleCnt="4" custRadScaleRad="96912" custRadScaleInc="4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F98D9-948E-49B6-9A96-8DCC8FDDC215}" type="pres">
      <dgm:prSet presAssocID="{4790D050-C5A0-4F18-AFA6-55AEE10C3536}" presName="parTrans" presStyleLbl="sibTrans2D1" presStyleIdx="3" presStyleCnt="4"/>
      <dgm:spPr/>
      <dgm:t>
        <a:bodyPr/>
        <a:lstStyle/>
        <a:p>
          <a:endParaRPr lang="en-US"/>
        </a:p>
      </dgm:t>
    </dgm:pt>
    <dgm:pt modelId="{2C6065A5-9CDB-4297-AF2C-80DFB17E0BB9}" type="pres">
      <dgm:prSet presAssocID="{4790D050-C5A0-4F18-AFA6-55AEE10C353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235668C-1646-45CD-BC6F-69FE99E0A5CE}" type="pres">
      <dgm:prSet presAssocID="{38233EFC-A362-48E2-91CE-C4628E580C6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C64F45-2728-4EFF-BD91-A4D2A94F52AB}" type="presOf" srcId="{4790D050-C5A0-4F18-AFA6-55AEE10C3536}" destId="{2C6065A5-9CDB-4297-AF2C-80DFB17E0BB9}" srcOrd="1" destOrd="0" presId="urn:microsoft.com/office/officeart/2005/8/layout/radial5"/>
    <dgm:cxn modelId="{BF0C4F87-5B2B-4306-AD6F-435F1112421D}" type="presOf" srcId="{25F3EA06-6B36-4004-9500-725B966555F5}" destId="{3F2D1963-6827-4A20-9BB0-708ABBCFE2AC}" srcOrd="1" destOrd="0" presId="urn:microsoft.com/office/officeart/2005/8/layout/radial5"/>
    <dgm:cxn modelId="{FBB9DC77-3A7C-40A1-A3FE-F57AE54D7EDE}" type="presOf" srcId="{E79824E5-F3FF-40DE-B901-81C69942C340}" destId="{7B02259C-532C-487B-A45D-1EAC6964ED2E}" srcOrd="0" destOrd="0" presId="urn:microsoft.com/office/officeart/2005/8/layout/radial5"/>
    <dgm:cxn modelId="{2BB1067F-E3CC-4E7C-A1DD-BAE66DDDF523}" srcId="{0172E49B-2618-4FE8-A467-1279E0BA2B76}" destId="{38233EFC-A362-48E2-91CE-C4628E580C65}" srcOrd="3" destOrd="0" parTransId="{4790D050-C5A0-4F18-AFA6-55AEE10C3536}" sibTransId="{8E6B0610-87E4-424E-855F-71B4949558E7}"/>
    <dgm:cxn modelId="{593077F8-B438-4F3A-ADEB-48A8D0CE2E33}" type="presOf" srcId="{3CDB81D1-4F24-4989-91F9-1055CAAAB3F4}" destId="{8AA92EB5-EEDE-444B-B80F-B7784E94C1B9}" srcOrd="0" destOrd="0" presId="urn:microsoft.com/office/officeart/2005/8/layout/radial5"/>
    <dgm:cxn modelId="{D6B3C3BE-4027-47F6-B0BF-7A331C4FE862}" type="presOf" srcId="{3CDB81D1-4F24-4989-91F9-1055CAAAB3F4}" destId="{15F0A2A7-8836-49F5-90EA-84E061B59A36}" srcOrd="1" destOrd="0" presId="urn:microsoft.com/office/officeart/2005/8/layout/radial5"/>
    <dgm:cxn modelId="{04B8FF48-9F63-45AA-B133-9C8A0D37B288}" srcId="{5469696B-634E-4A58-A111-0F6119AE5528}" destId="{0172E49B-2618-4FE8-A467-1279E0BA2B76}" srcOrd="0" destOrd="0" parTransId="{75E9CEB4-8007-4ACB-9246-753648D1738E}" sibTransId="{3E92A8F4-A882-43D9-94DD-F01F619178C9}"/>
    <dgm:cxn modelId="{6373A8D8-145C-4F46-8D97-B825D800381B}" srcId="{0172E49B-2618-4FE8-A467-1279E0BA2B76}" destId="{4ADB3252-C5F3-47AC-9626-340E53FFE659}" srcOrd="0" destOrd="0" parTransId="{3CDB81D1-4F24-4989-91F9-1055CAAAB3F4}" sibTransId="{2BFF8FCB-9A2A-4751-8773-A4C502811A5D}"/>
    <dgm:cxn modelId="{E69530C9-C299-4335-B60C-C6C146C2C9C0}" srcId="{0172E49B-2618-4FE8-A467-1279E0BA2B76}" destId="{C54DCCFE-FC6C-4FB8-AE9D-49968ADC6D7C}" srcOrd="1" destOrd="0" parTransId="{E79824E5-F3FF-40DE-B901-81C69942C340}" sibTransId="{D40CDF4A-F858-4789-86A9-4D65C598BAD1}"/>
    <dgm:cxn modelId="{AD487FAD-DDAB-4887-88CF-7B30B446990C}" srcId="{0172E49B-2618-4FE8-A467-1279E0BA2B76}" destId="{6D903C8C-2982-4DA2-81FD-7BF2686D5CC4}" srcOrd="2" destOrd="0" parTransId="{25F3EA06-6B36-4004-9500-725B966555F5}" sibTransId="{94CD3075-99D6-4CD3-ABBD-BDFE028A9D81}"/>
    <dgm:cxn modelId="{C6B8859C-076F-44D4-83F5-6223D65563E5}" type="presOf" srcId="{6D903C8C-2982-4DA2-81FD-7BF2686D5CC4}" destId="{47DEF433-B3A8-4459-8208-5F2B2547D409}" srcOrd="0" destOrd="0" presId="urn:microsoft.com/office/officeart/2005/8/layout/radial5"/>
    <dgm:cxn modelId="{A7A3D89E-AA68-4A1C-B491-78EA592229F0}" type="presOf" srcId="{4790D050-C5A0-4F18-AFA6-55AEE10C3536}" destId="{B37F98D9-948E-49B6-9A96-8DCC8FDDC215}" srcOrd="0" destOrd="0" presId="urn:microsoft.com/office/officeart/2005/8/layout/radial5"/>
    <dgm:cxn modelId="{4031606E-4EED-40C7-A6A4-1A2202C3B31B}" type="presOf" srcId="{4ADB3252-C5F3-47AC-9626-340E53FFE659}" destId="{AD27A58B-33C2-4A9A-AEDA-952257F3E3F4}" srcOrd="0" destOrd="0" presId="urn:microsoft.com/office/officeart/2005/8/layout/radial5"/>
    <dgm:cxn modelId="{25BB4310-1856-472C-81FD-B29E88E156D0}" type="presOf" srcId="{0172E49B-2618-4FE8-A467-1279E0BA2B76}" destId="{7E27344F-FBB5-41B1-AEC8-B474279C2D9F}" srcOrd="0" destOrd="0" presId="urn:microsoft.com/office/officeart/2005/8/layout/radial5"/>
    <dgm:cxn modelId="{17ED422F-15D2-4EF0-888F-0257AFDBD810}" type="presOf" srcId="{25F3EA06-6B36-4004-9500-725B966555F5}" destId="{765E706C-041C-44B6-A3EF-46929171F0FA}" srcOrd="0" destOrd="0" presId="urn:microsoft.com/office/officeart/2005/8/layout/radial5"/>
    <dgm:cxn modelId="{9FFB7FD5-5B56-4609-8A02-CB0916EA9C66}" type="presOf" srcId="{5469696B-634E-4A58-A111-0F6119AE5528}" destId="{B18EED0E-CACF-434D-B4DB-75EDBF97D3F3}" srcOrd="0" destOrd="0" presId="urn:microsoft.com/office/officeart/2005/8/layout/radial5"/>
    <dgm:cxn modelId="{E67D39F3-FCC2-4739-8B26-3545760CA289}" type="presOf" srcId="{E79824E5-F3FF-40DE-B901-81C69942C340}" destId="{AE1BF03F-7E83-46A7-9BA3-F64D7EDBA4F9}" srcOrd="1" destOrd="0" presId="urn:microsoft.com/office/officeart/2005/8/layout/radial5"/>
    <dgm:cxn modelId="{2119E96E-44D3-44B1-992D-6F3A997CE68C}" type="presOf" srcId="{38233EFC-A362-48E2-91CE-C4628E580C65}" destId="{F235668C-1646-45CD-BC6F-69FE99E0A5CE}" srcOrd="0" destOrd="0" presId="urn:microsoft.com/office/officeart/2005/8/layout/radial5"/>
    <dgm:cxn modelId="{60316805-EC6C-43EC-B943-6D9AC1C81F08}" type="presOf" srcId="{C54DCCFE-FC6C-4FB8-AE9D-49968ADC6D7C}" destId="{20E134E4-C558-4E22-9034-5DDBF80E4B71}" srcOrd="0" destOrd="0" presId="urn:microsoft.com/office/officeart/2005/8/layout/radial5"/>
    <dgm:cxn modelId="{46BBC80B-2B31-43F8-AD63-7F62F6792CD8}" type="presParOf" srcId="{B18EED0E-CACF-434D-B4DB-75EDBF97D3F3}" destId="{7E27344F-FBB5-41B1-AEC8-B474279C2D9F}" srcOrd="0" destOrd="0" presId="urn:microsoft.com/office/officeart/2005/8/layout/radial5"/>
    <dgm:cxn modelId="{1C86EB72-23D6-4B27-A985-E1D28B361779}" type="presParOf" srcId="{B18EED0E-CACF-434D-B4DB-75EDBF97D3F3}" destId="{8AA92EB5-EEDE-444B-B80F-B7784E94C1B9}" srcOrd="1" destOrd="0" presId="urn:microsoft.com/office/officeart/2005/8/layout/radial5"/>
    <dgm:cxn modelId="{54AA9552-9275-4EAA-A393-F89E88814783}" type="presParOf" srcId="{8AA92EB5-EEDE-444B-B80F-B7784E94C1B9}" destId="{15F0A2A7-8836-49F5-90EA-84E061B59A36}" srcOrd="0" destOrd="0" presId="urn:microsoft.com/office/officeart/2005/8/layout/radial5"/>
    <dgm:cxn modelId="{C6E23B99-33FA-4FF7-98BF-89E1333879A3}" type="presParOf" srcId="{B18EED0E-CACF-434D-B4DB-75EDBF97D3F3}" destId="{AD27A58B-33C2-4A9A-AEDA-952257F3E3F4}" srcOrd="2" destOrd="0" presId="urn:microsoft.com/office/officeart/2005/8/layout/radial5"/>
    <dgm:cxn modelId="{6065B0CA-2838-441E-952D-BB9489D3F57B}" type="presParOf" srcId="{B18EED0E-CACF-434D-B4DB-75EDBF97D3F3}" destId="{7B02259C-532C-487B-A45D-1EAC6964ED2E}" srcOrd="3" destOrd="0" presId="urn:microsoft.com/office/officeart/2005/8/layout/radial5"/>
    <dgm:cxn modelId="{152600AE-49A6-497E-B355-E62EFBF77FAE}" type="presParOf" srcId="{7B02259C-532C-487B-A45D-1EAC6964ED2E}" destId="{AE1BF03F-7E83-46A7-9BA3-F64D7EDBA4F9}" srcOrd="0" destOrd="0" presId="urn:microsoft.com/office/officeart/2005/8/layout/radial5"/>
    <dgm:cxn modelId="{067B5E73-D24F-4CF1-8BA1-9283B1596A88}" type="presParOf" srcId="{B18EED0E-CACF-434D-B4DB-75EDBF97D3F3}" destId="{20E134E4-C558-4E22-9034-5DDBF80E4B71}" srcOrd="4" destOrd="0" presId="urn:microsoft.com/office/officeart/2005/8/layout/radial5"/>
    <dgm:cxn modelId="{A10942DE-2F66-4BB5-8D83-9F7C7830A4E0}" type="presParOf" srcId="{B18EED0E-CACF-434D-B4DB-75EDBF97D3F3}" destId="{765E706C-041C-44B6-A3EF-46929171F0FA}" srcOrd="5" destOrd="0" presId="urn:microsoft.com/office/officeart/2005/8/layout/radial5"/>
    <dgm:cxn modelId="{5E2F565F-60C9-49A4-B436-6CF8D96072C6}" type="presParOf" srcId="{765E706C-041C-44B6-A3EF-46929171F0FA}" destId="{3F2D1963-6827-4A20-9BB0-708ABBCFE2AC}" srcOrd="0" destOrd="0" presId="urn:microsoft.com/office/officeart/2005/8/layout/radial5"/>
    <dgm:cxn modelId="{3878CA27-7725-405F-A393-17217D2B175D}" type="presParOf" srcId="{B18EED0E-CACF-434D-B4DB-75EDBF97D3F3}" destId="{47DEF433-B3A8-4459-8208-5F2B2547D409}" srcOrd="6" destOrd="0" presId="urn:microsoft.com/office/officeart/2005/8/layout/radial5"/>
    <dgm:cxn modelId="{624F25DB-05B9-499B-A23F-550FAE6AAC56}" type="presParOf" srcId="{B18EED0E-CACF-434D-B4DB-75EDBF97D3F3}" destId="{B37F98D9-948E-49B6-9A96-8DCC8FDDC215}" srcOrd="7" destOrd="0" presId="urn:microsoft.com/office/officeart/2005/8/layout/radial5"/>
    <dgm:cxn modelId="{564B0C62-172A-4FBE-A54C-81D10C17CD39}" type="presParOf" srcId="{B37F98D9-948E-49B6-9A96-8DCC8FDDC215}" destId="{2C6065A5-9CDB-4297-AF2C-80DFB17E0BB9}" srcOrd="0" destOrd="0" presId="urn:microsoft.com/office/officeart/2005/8/layout/radial5"/>
    <dgm:cxn modelId="{F6D812F3-7102-42BB-8EC9-1170712E48D8}" type="presParOf" srcId="{B18EED0E-CACF-434D-B4DB-75EDBF97D3F3}" destId="{F235668C-1646-45CD-BC6F-69FE99E0A5C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70E242-1F7F-49E7-BEE1-FDD2490754A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18F994-A76B-41F4-8EA3-A0C37C0D2B8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 smtClean="0">
            <a:latin typeface="NikoshBAN" pitchFamily="2" charset="0"/>
            <a:cs typeface="NikoshBAN" pitchFamily="2" charset="0"/>
          </a:endParaRPr>
        </a:p>
        <a:p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মার্ক জাকারবার্গ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F2600E12-71DB-47FD-A1A3-F7DDA07B0E54}" type="parTrans" cxnId="{9D01D4E0-CB09-4971-8DD6-7F7FF8418AB8}">
      <dgm:prSet/>
      <dgm:spPr/>
      <dgm:t>
        <a:bodyPr/>
        <a:lstStyle/>
        <a:p>
          <a:endParaRPr lang="en-US"/>
        </a:p>
      </dgm:t>
    </dgm:pt>
    <dgm:pt modelId="{A9F7E8EF-825F-4D33-AC12-9C9C240037BC}" type="sibTrans" cxnId="{9D01D4E0-CB09-4971-8DD6-7F7FF8418AB8}">
      <dgm:prSet/>
      <dgm:spPr/>
      <dgm:t>
        <a:bodyPr/>
        <a:lstStyle/>
        <a:p>
          <a:endParaRPr lang="en-US"/>
        </a:p>
      </dgm:t>
    </dgm:pt>
    <dgm:pt modelId="{5549DC26-8EAD-49BB-9C47-3280FFCD6426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জন্ম১৯৮৪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5E28989-92B4-4657-8AC4-46E96272BD89}" type="parTrans" cxnId="{71D55750-E663-4640-AA2D-7ECE9241A71B}">
      <dgm:prSet/>
      <dgm:spPr/>
      <dgm:t>
        <a:bodyPr/>
        <a:lstStyle/>
        <a:p>
          <a:endParaRPr lang="en-US"/>
        </a:p>
      </dgm:t>
    </dgm:pt>
    <dgm:pt modelId="{3E14EE00-498D-456C-A5B6-01CED18C7D5D}" type="sibTrans" cxnId="{71D55750-E663-4640-AA2D-7ECE9241A71B}">
      <dgm:prSet/>
      <dgm:spPr/>
      <dgm:t>
        <a:bodyPr/>
        <a:lstStyle/>
        <a:p>
          <a:endParaRPr lang="en-US"/>
        </a:p>
      </dgm:t>
    </dgm:pt>
    <dgm:pt modelId="{2E591917-D4BF-44C2-9E7E-AB2878194A2E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বিশ্বে ফেসবুক ব্যবহারকারীর সংখ্যা১১৯ কোটি।</a:t>
          </a:r>
        </a:p>
      </dgm:t>
    </dgm:pt>
    <dgm:pt modelId="{F56DD689-EFD6-43CD-816F-9FF08F12C402}" type="parTrans" cxnId="{EB7CE0AA-BF9E-4CC4-8259-C034C96AB254}">
      <dgm:prSet/>
      <dgm:spPr/>
      <dgm:t>
        <a:bodyPr/>
        <a:lstStyle/>
        <a:p>
          <a:endParaRPr lang="en-US"/>
        </a:p>
      </dgm:t>
    </dgm:pt>
    <dgm:pt modelId="{C93565B5-C959-4085-8EA5-78FB3CFF1B57}" type="sibTrans" cxnId="{EB7CE0AA-BF9E-4CC4-8259-C034C96AB254}">
      <dgm:prSet/>
      <dgm:spPr/>
      <dgm:t>
        <a:bodyPr/>
        <a:lstStyle/>
        <a:p>
          <a:endParaRPr lang="en-US"/>
        </a:p>
      </dgm:t>
    </dgm:pt>
    <dgm:pt modelId="{65D2C61B-1E3C-49F8-A088-CC07C7AA90DC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ফেসবুকের প্রবর্তক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BEBF59D-489C-452E-A36A-81FB6B29017E}" type="parTrans" cxnId="{8456840E-0077-4050-A614-C412CB5D4693}">
      <dgm:prSet/>
      <dgm:spPr/>
      <dgm:t>
        <a:bodyPr/>
        <a:lstStyle/>
        <a:p>
          <a:endParaRPr lang="en-US"/>
        </a:p>
      </dgm:t>
    </dgm:pt>
    <dgm:pt modelId="{DDE7F2F0-C07E-4702-8556-DC7FCD028244}" type="sibTrans" cxnId="{8456840E-0077-4050-A614-C412CB5D4693}">
      <dgm:prSet/>
      <dgm:spPr/>
      <dgm:t>
        <a:bodyPr/>
        <a:lstStyle/>
        <a:p>
          <a:endParaRPr lang="en-US"/>
        </a:p>
      </dgm:t>
    </dgm:pt>
    <dgm:pt modelId="{732EDD6D-DEAA-4F76-99FD-B382E9F9DEDB}" type="pres">
      <dgm:prSet presAssocID="{1170E242-1F7F-49E7-BEE1-FDD2490754A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496558-FD98-4269-AF37-60A1E413CC65}" type="pres">
      <dgm:prSet presAssocID="{2818F994-A76B-41F4-8EA3-A0C37C0D2B8E}" presName="centerShape" presStyleLbl="node0" presStyleIdx="0" presStyleCnt="1" custScaleY="117248" custLinFactNeighborX="-668" custLinFactNeighborY="911"/>
      <dgm:spPr/>
      <dgm:t>
        <a:bodyPr/>
        <a:lstStyle/>
        <a:p>
          <a:endParaRPr lang="en-US"/>
        </a:p>
      </dgm:t>
    </dgm:pt>
    <dgm:pt modelId="{250C7FF2-91D6-45AD-AC36-B8F11FFE1EF8}" type="pres">
      <dgm:prSet presAssocID="{25E28989-92B4-4657-8AC4-46E96272BD89}" presName="Name9" presStyleLbl="parChTrans1D2" presStyleIdx="0" presStyleCnt="3"/>
      <dgm:spPr/>
      <dgm:t>
        <a:bodyPr/>
        <a:lstStyle/>
        <a:p>
          <a:endParaRPr lang="en-US"/>
        </a:p>
      </dgm:t>
    </dgm:pt>
    <dgm:pt modelId="{4F40FDFE-29B4-407A-89FA-1ACEB332FEB7}" type="pres">
      <dgm:prSet presAssocID="{25E28989-92B4-4657-8AC4-46E96272BD8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63E7AAB-3BD5-4595-8586-8466D845C6C0}" type="pres">
      <dgm:prSet presAssocID="{5549DC26-8EAD-49BB-9C47-3280FFCD64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479A0-3C1B-4535-BEEE-735F87D19C92}" type="pres">
      <dgm:prSet presAssocID="{F56DD689-EFD6-43CD-816F-9FF08F12C402}" presName="Name9" presStyleLbl="parChTrans1D2" presStyleIdx="1" presStyleCnt="3"/>
      <dgm:spPr/>
      <dgm:t>
        <a:bodyPr/>
        <a:lstStyle/>
        <a:p>
          <a:endParaRPr lang="en-US"/>
        </a:p>
      </dgm:t>
    </dgm:pt>
    <dgm:pt modelId="{80703A6D-77B6-4E9E-9948-69DF811E1D97}" type="pres">
      <dgm:prSet presAssocID="{F56DD689-EFD6-43CD-816F-9FF08F12C40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5716F30-822C-48BC-BF66-236D4CC0B039}" type="pres">
      <dgm:prSet presAssocID="{2E591917-D4BF-44C2-9E7E-AB2878194A2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1D5AC-580B-4E74-9C9D-DD31AD42CD77}" type="pres">
      <dgm:prSet presAssocID="{7BEBF59D-489C-452E-A36A-81FB6B29017E}" presName="Name9" presStyleLbl="parChTrans1D2" presStyleIdx="2" presStyleCnt="3"/>
      <dgm:spPr/>
      <dgm:t>
        <a:bodyPr/>
        <a:lstStyle/>
        <a:p>
          <a:endParaRPr lang="en-US"/>
        </a:p>
      </dgm:t>
    </dgm:pt>
    <dgm:pt modelId="{24916A31-45A4-4E09-B85A-572C35D96E0E}" type="pres">
      <dgm:prSet presAssocID="{7BEBF59D-489C-452E-A36A-81FB6B29017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C6FB809-2737-4053-AC6F-DCD6F92FF1A5}" type="pres">
      <dgm:prSet presAssocID="{65D2C61B-1E3C-49F8-A088-CC07C7AA90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5497A2-CADB-4203-9CEE-A95FF0356BA9}" type="presOf" srcId="{2818F994-A76B-41F4-8EA3-A0C37C0D2B8E}" destId="{03496558-FD98-4269-AF37-60A1E413CC65}" srcOrd="0" destOrd="0" presId="urn:microsoft.com/office/officeart/2005/8/layout/radial1"/>
    <dgm:cxn modelId="{2F55337C-CED1-4C08-84B4-BDA1928FD9CD}" type="presOf" srcId="{5549DC26-8EAD-49BB-9C47-3280FFCD6426}" destId="{563E7AAB-3BD5-4595-8586-8466D845C6C0}" srcOrd="0" destOrd="0" presId="urn:microsoft.com/office/officeart/2005/8/layout/radial1"/>
    <dgm:cxn modelId="{C745F3DB-10AF-48AD-89C3-94F93C853AF0}" type="presOf" srcId="{F56DD689-EFD6-43CD-816F-9FF08F12C402}" destId="{ECC479A0-3C1B-4535-BEEE-735F87D19C92}" srcOrd="0" destOrd="0" presId="urn:microsoft.com/office/officeart/2005/8/layout/radial1"/>
    <dgm:cxn modelId="{9D01D4E0-CB09-4971-8DD6-7F7FF8418AB8}" srcId="{1170E242-1F7F-49E7-BEE1-FDD2490754A0}" destId="{2818F994-A76B-41F4-8EA3-A0C37C0D2B8E}" srcOrd="0" destOrd="0" parTransId="{F2600E12-71DB-47FD-A1A3-F7DDA07B0E54}" sibTransId="{A9F7E8EF-825F-4D33-AC12-9C9C240037BC}"/>
    <dgm:cxn modelId="{6970FBD2-9754-4E2D-8F77-E17EE5A4064F}" type="presOf" srcId="{7BEBF59D-489C-452E-A36A-81FB6B29017E}" destId="{24916A31-45A4-4E09-B85A-572C35D96E0E}" srcOrd="1" destOrd="0" presId="urn:microsoft.com/office/officeart/2005/8/layout/radial1"/>
    <dgm:cxn modelId="{EB7CE0AA-BF9E-4CC4-8259-C034C96AB254}" srcId="{2818F994-A76B-41F4-8EA3-A0C37C0D2B8E}" destId="{2E591917-D4BF-44C2-9E7E-AB2878194A2E}" srcOrd="1" destOrd="0" parTransId="{F56DD689-EFD6-43CD-816F-9FF08F12C402}" sibTransId="{C93565B5-C959-4085-8EA5-78FB3CFF1B57}"/>
    <dgm:cxn modelId="{3C16395D-F160-400F-BB9F-D5A0344788E3}" type="presOf" srcId="{25E28989-92B4-4657-8AC4-46E96272BD89}" destId="{4F40FDFE-29B4-407A-89FA-1ACEB332FEB7}" srcOrd="1" destOrd="0" presId="urn:microsoft.com/office/officeart/2005/8/layout/radial1"/>
    <dgm:cxn modelId="{DA29BD51-5639-44BB-9DE1-925728EAD4DA}" type="presOf" srcId="{1170E242-1F7F-49E7-BEE1-FDD2490754A0}" destId="{732EDD6D-DEAA-4F76-99FD-B382E9F9DEDB}" srcOrd="0" destOrd="0" presId="urn:microsoft.com/office/officeart/2005/8/layout/radial1"/>
    <dgm:cxn modelId="{2B74447C-D3EC-4B32-AC6D-C6859AF0E4B4}" type="presOf" srcId="{7BEBF59D-489C-452E-A36A-81FB6B29017E}" destId="{EC81D5AC-580B-4E74-9C9D-DD31AD42CD77}" srcOrd="0" destOrd="0" presId="urn:microsoft.com/office/officeart/2005/8/layout/radial1"/>
    <dgm:cxn modelId="{8456840E-0077-4050-A614-C412CB5D4693}" srcId="{2818F994-A76B-41F4-8EA3-A0C37C0D2B8E}" destId="{65D2C61B-1E3C-49F8-A088-CC07C7AA90DC}" srcOrd="2" destOrd="0" parTransId="{7BEBF59D-489C-452E-A36A-81FB6B29017E}" sibTransId="{DDE7F2F0-C07E-4702-8556-DC7FCD028244}"/>
    <dgm:cxn modelId="{485E0541-6D12-4588-B9E6-2A2C8DAB97C5}" type="presOf" srcId="{2E591917-D4BF-44C2-9E7E-AB2878194A2E}" destId="{F5716F30-822C-48BC-BF66-236D4CC0B039}" srcOrd="0" destOrd="0" presId="urn:microsoft.com/office/officeart/2005/8/layout/radial1"/>
    <dgm:cxn modelId="{26C35F52-6066-4566-ADE9-3BE980FE378E}" type="presOf" srcId="{65D2C61B-1E3C-49F8-A088-CC07C7AA90DC}" destId="{DC6FB809-2737-4053-AC6F-DCD6F92FF1A5}" srcOrd="0" destOrd="0" presId="urn:microsoft.com/office/officeart/2005/8/layout/radial1"/>
    <dgm:cxn modelId="{6F4DE982-82BC-4985-A122-D0BF7FF5B527}" type="presOf" srcId="{F56DD689-EFD6-43CD-816F-9FF08F12C402}" destId="{80703A6D-77B6-4E9E-9948-69DF811E1D97}" srcOrd="1" destOrd="0" presId="urn:microsoft.com/office/officeart/2005/8/layout/radial1"/>
    <dgm:cxn modelId="{B2742D23-D382-464F-978B-99B645E5D1AB}" type="presOf" srcId="{25E28989-92B4-4657-8AC4-46E96272BD89}" destId="{250C7FF2-91D6-45AD-AC36-B8F11FFE1EF8}" srcOrd="0" destOrd="0" presId="urn:microsoft.com/office/officeart/2005/8/layout/radial1"/>
    <dgm:cxn modelId="{71D55750-E663-4640-AA2D-7ECE9241A71B}" srcId="{2818F994-A76B-41F4-8EA3-A0C37C0D2B8E}" destId="{5549DC26-8EAD-49BB-9C47-3280FFCD6426}" srcOrd="0" destOrd="0" parTransId="{25E28989-92B4-4657-8AC4-46E96272BD89}" sibTransId="{3E14EE00-498D-456C-A5B6-01CED18C7D5D}"/>
    <dgm:cxn modelId="{2CCFC495-27B4-4FFB-9C96-7A01D11D52B7}" type="presParOf" srcId="{732EDD6D-DEAA-4F76-99FD-B382E9F9DEDB}" destId="{03496558-FD98-4269-AF37-60A1E413CC65}" srcOrd="0" destOrd="0" presId="urn:microsoft.com/office/officeart/2005/8/layout/radial1"/>
    <dgm:cxn modelId="{DC473CC6-061A-4C8B-A40C-BD5C8A8B7DC9}" type="presParOf" srcId="{732EDD6D-DEAA-4F76-99FD-B382E9F9DEDB}" destId="{250C7FF2-91D6-45AD-AC36-B8F11FFE1EF8}" srcOrd="1" destOrd="0" presId="urn:microsoft.com/office/officeart/2005/8/layout/radial1"/>
    <dgm:cxn modelId="{FA34C229-765F-4A91-9410-9440657B90AF}" type="presParOf" srcId="{250C7FF2-91D6-45AD-AC36-B8F11FFE1EF8}" destId="{4F40FDFE-29B4-407A-89FA-1ACEB332FEB7}" srcOrd="0" destOrd="0" presId="urn:microsoft.com/office/officeart/2005/8/layout/radial1"/>
    <dgm:cxn modelId="{80B17DEC-8543-405F-BF98-75038374CBE6}" type="presParOf" srcId="{732EDD6D-DEAA-4F76-99FD-B382E9F9DEDB}" destId="{563E7AAB-3BD5-4595-8586-8466D845C6C0}" srcOrd="2" destOrd="0" presId="urn:microsoft.com/office/officeart/2005/8/layout/radial1"/>
    <dgm:cxn modelId="{D7984A3D-BC78-46C1-B782-2DF563A960DC}" type="presParOf" srcId="{732EDD6D-DEAA-4F76-99FD-B382E9F9DEDB}" destId="{ECC479A0-3C1B-4535-BEEE-735F87D19C92}" srcOrd="3" destOrd="0" presId="urn:microsoft.com/office/officeart/2005/8/layout/radial1"/>
    <dgm:cxn modelId="{EDABA967-B906-4298-81C6-00493E934A71}" type="presParOf" srcId="{ECC479A0-3C1B-4535-BEEE-735F87D19C92}" destId="{80703A6D-77B6-4E9E-9948-69DF811E1D97}" srcOrd="0" destOrd="0" presId="urn:microsoft.com/office/officeart/2005/8/layout/radial1"/>
    <dgm:cxn modelId="{BB64E67F-7484-445E-B727-C7ABAEADF7A7}" type="presParOf" srcId="{732EDD6D-DEAA-4F76-99FD-B382E9F9DEDB}" destId="{F5716F30-822C-48BC-BF66-236D4CC0B039}" srcOrd="4" destOrd="0" presId="urn:microsoft.com/office/officeart/2005/8/layout/radial1"/>
    <dgm:cxn modelId="{CB1D54E4-EBB7-4FDA-91D3-BA590F811F82}" type="presParOf" srcId="{732EDD6D-DEAA-4F76-99FD-B382E9F9DEDB}" destId="{EC81D5AC-580B-4E74-9C9D-DD31AD42CD77}" srcOrd="5" destOrd="0" presId="urn:microsoft.com/office/officeart/2005/8/layout/radial1"/>
    <dgm:cxn modelId="{DCA93143-F348-4353-A31F-2A0CD212CAB3}" type="presParOf" srcId="{EC81D5AC-580B-4E74-9C9D-DD31AD42CD77}" destId="{24916A31-45A4-4E09-B85A-572C35D96E0E}" srcOrd="0" destOrd="0" presId="urn:microsoft.com/office/officeart/2005/8/layout/radial1"/>
    <dgm:cxn modelId="{E167417D-A7E0-44BD-AF66-3A2293132A22}" type="presParOf" srcId="{732EDD6D-DEAA-4F76-99FD-B382E9F9DEDB}" destId="{DC6FB809-2737-4053-AC6F-DCD6F92FF1A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E5A1A-72C4-4C0F-AD40-16E5A0499F4D}">
      <dsp:nvSpPr>
        <dsp:cNvPr id="0" name=""/>
        <dsp:cNvSpPr/>
      </dsp:nvSpPr>
      <dsp:spPr>
        <a:xfrm rot="2305825">
          <a:off x="2355962" y="3529096"/>
          <a:ext cx="1341772" cy="47373"/>
        </a:xfrm>
        <a:custGeom>
          <a:avLst/>
          <a:gdLst/>
          <a:ahLst/>
          <a:cxnLst/>
          <a:rect l="0" t="0" r="0" b="0"/>
          <a:pathLst>
            <a:path>
              <a:moveTo>
                <a:pt x="0" y="23686"/>
              </a:moveTo>
              <a:lnTo>
                <a:pt x="1341772" y="23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3DC7F-D919-4C47-859B-CFDED8567429}">
      <dsp:nvSpPr>
        <dsp:cNvPr id="0" name=""/>
        <dsp:cNvSpPr/>
      </dsp:nvSpPr>
      <dsp:spPr>
        <a:xfrm rot="621863">
          <a:off x="2487946" y="2839352"/>
          <a:ext cx="1636884" cy="47373"/>
        </a:xfrm>
        <a:custGeom>
          <a:avLst/>
          <a:gdLst/>
          <a:ahLst/>
          <a:cxnLst/>
          <a:rect l="0" t="0" r="0" b="0"/>
          <a:pathLst>
            <a:path>
              <a:moveTo>
                <a:pt x="0" y="23686"/>
              </a:moveTo>
              <a:lnTo>
                <a:pt x="1636884" y="23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AEBF8-D6B2-4E9B-85FC-E8875E44DE1C}">
      <dsp:nvSpPr>
        <dsp:cNvPr id="0" name=""/>
        <dsp:cNvSpPr/>
      </dsp:nvSpPr>
      <dsp:spPr>
        <a:xfrm rot="20826811">
          <a:off x="2475751" y="2182695"/>
          <a:ext cx="2028818" cy="47373"/>
        </a:xfrm>
        <a:custGeom>
          <a:avLst/>
          <a:gdLst/>
          <a:ahLst/>
          <a:cxnLst/>
          <a:rect l="0" t="0" r="0" b="0"/>
          <a:pathLst>
            <a:path>
              <a:moveTo>
                <a:pt x="0" y="23686"/>
              </a:moveTo>
              <a:lnTo>
                <a:pt x="2028818" y="23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1043B-66BD-4BFD-976E-A656916FCC71}">
      <dsp:nvSpPr>
        <dsp:cNvPr id="0" name=""/>
        <dsp:cNvSpPr/>
      </dsp:nvSpPr>
      <dsp:spPr>
        <a:xfrm rot="19233503">
          <a:off x="2349584" y="1577197"/>
          <a:ext cx="1332435" cy="47373"/>
        </a:xfrm>
        <a:custGeom>
          <a:avLst/>
          <a:gdLst/>
          <a:ahLst/>
          <a:cxnLst/>
          <a:rect l="0" t="0" r="0" b="0"/>
          <a:pathLst>
            <a:path>
              <a:moveTo>
                <a:pt x="0" y="23686"/>
              </a:moveTo>
              <a:lnTo>
                <a:pt x="1332435" y="23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37B25-6973-4736-B4E0-42B9FD34546E}">
      <dsp:nvSpPr>
        <dsp:cNvPr id="0" name=""/>
        <dsp:cNvSpPr/>
      </dsp:nvSpPr>
      <dsp:spPr>
        <a:xfrm>
          <a:off x="52219" y="1485894"/>
          <a:ext cx="2469226" cy="225119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3C194-8835-485F-BCDD-2673560EA6C9}">
      <dsp:nvSpPr>
        <dsp:cNvPr id="0" name=""/>
        <dsp:cNvSpPr/>
      </dsp:nvSpPr>
      <dsp:spPr>
        <a:xfrm>
          <a:off x="2978722" y="86269"/>
          <a:ext cx="2323078" cy="1179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১৭৯১-১৮৭১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318929" y="258960"/>
        <a:ext cx="1642664" cy="833827"/>
      </dsp:txXfrm>
    </dsp:sp>
    <dsp:sp modelId="{B06F09A3-1250-4BF7-BBC2-552E8A7745E8}">
      <dsp:nvSpPr>
        <dsp:cNvPr id="0" name=""/>
        <dsp:cNvSpPr/>
      </dsp:nvSpPr>
      <dsp:spPr>
        <a:xfrm>
          <a:off x="4438361" y="1104900"/>
          <a:ext cx="1825086" cy="1351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কম্পিউটারের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জনক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4705639" y="1302830"/>
        <a:ext cx="1290530" cy="955691"/>
      </dsp:txXfrm>
    </dsp:sp>
    <dsp:sp modelId="{EBEE9F47-828C-4BEC-95FC-68BBDBD92EBB}">
      <dsp:nvSpPr>
        <dsp:cNvPr id="0" name=""/>
        <dsp:cNvSpPr/>
      </dsp:nvSpPr>
      <dsp:spPr>
        <a:xfrm>
          <a:off x="4063701" y="2501291"/>
          <a:ext cx="2310131" cy="1423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এনালিটিক্যাল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ইঞ্জিন</a:t>
          </a:r>
        </a:p>
      </dsp:txBody>
      <dsp:txXfrm>
        <a:off x="4402012" y="2709686"/>
        <a:ext cx="1633509" cy="1006221"/>
      </dsp:txXfrm>
    </dsp:sp>
    <dsp:sp modelId="{8A63E691-0251-4EF3-A4C8-0B2B7C119A8A}">
      <dsp:nvSpPr>
        <dsp:cNvPr id="0" name=""/>
        <dsp:cNvSpPr/>
      </dsp:nvSpPr>
      <dsp:spPr>
        <a:xfrm>
          <a:off x="3227615" y="3771902"/>
          <a:ext cx="2025186" cy="1487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NikoshBAN" pitchFamily="2" charset="0"/>
              <a:cs typeface="NikoshBAN" pitchFamily="2" charset="0"/>
            </a:rPr>
            <a:t>ডিফারেন্ট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NikoshBAN" pitchFamily="2" charset="0"/>
              <a:cs typeface="NikoshBAN" pitchFamily="2" charset="0"/>
            </a:rPr>
            <a:t>ইঞ্জিন 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3524197" y="3989705"/>
        <a:ext cx="1432022" cy="1051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686800" cy="993648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_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6629400" cy="4965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4572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762000" y="6858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বিকাশে উল্লেখযোগ্য ব্যক্তিত্বের নামের তালিকা প্রস্তুত কর।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কম্পিউটারের জনক বলা হয় কাকে।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ফেসবুকের আবিস্কারক কে?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বর্তমানবিশ্বে ফেসবুক ব্যবহারকারীর সংখ্যা কত?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বিকাশে উল্লেখযোগ্য ব্যক্তিত্বের অবদান ব্যাখা কর।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_0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524001"/>
            <a:ext cx="7391400" cy="4876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666750"/>
            <a:ext cx="3962400" cy="123825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105400" y="666750"/>
            <a:ext cx="3831866" cy="1238250"/>
          </a:xfrm>
        </p:spPr>
        <p:txBody>
          <a:bodyPr>
            <a:noAutofit/>
          </a:bodyPr>
          <a:lstStyle/>
          <a:p>
            <a:r>
              <a:rPr lang="en-US" sz="40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2209800"/>
            <a:ext cx="4290556" cy="41148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মোকসুদুর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বরকইট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উদয়ন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মোবাইল-০১৮২১-৯২৯১৪৫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0912"/>
            <a:ext cx="4498975" cy="39512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বিষয়ঃতথ্য ও যোগাযোগ প্রযুক্তি।</a:t>
            </a: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419600"/>
            <a:ext cx="1752600" cy="2133600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457200"/>
            <a:ext cx="1905000" cy="2259026"/>
          </a:xfrm>
          <a:prstGeom prst="rect">
            <a:avLst/>
          </a:prstGeom>
        </p:spPr>
      </p:pic>
      <p:pic>
        <p:nvPicPr>
          <p:cNvPr id="4" name="Picture 3" descr="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762000"/>
            <a:ext cx="1790700" cy="23622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4191000"/>
            <a:ext cx="1981200" cy="2057400"/>
          </a:xfrm>
          <a:prstGeom prst="rect">
            <a:avLst/>
          </a:prstGeom>
        </p:spPr>
      </p:pic>
      <p:pic>
        <p:nvPicPr>
          <p:cNvPr id="6" name="Picture 5" descr="220px-Charles_Babbage_-_186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2800" y="2133600"/>
            <a:ext cx="1981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895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বিকাশে উল্লেখযোগ্য ব্যক্তিত্ব</a:t>
            </a:r>
            <a:b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বিকাশে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ব্যক্তিবর্গের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বিকাশে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ব্যক্তিবর্গের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alyti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00" y="1143000"/>
            <a:ext cx="3571875" cy="3505200"/>
          </a:xfrm>
          <a:prstGeom prst="rect">
            <a:avLst/>
          </a:prstGeom>
        </p:spPr>
      </p:pic>
      <p:pic>
        <p:nvPicPr>
          <p:cNvPr id="3" name="Picture 2" descr="Dell_Desktop_Computer_in_school_classro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1066800"/>
            <a:ext cx="4775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0" y="2133600"/>
            <a:ext cx="1048361" cy="10483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/>
          </a:p>
        </p:txBody>
      </p:sp>
      <p:graphicFrame>
        <p:nvGraphicFramePr>
          <p:cNvPr id="8" name="Diagram 7"/>
          <p:cNvGraphicFramePr/>
          <p:nvPr/>
        </p:nvGraphicFramePr>
        <p:xfrm>
          <a:off x="1066800" y="685800"/>
          <a:ext cx="7467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33400" y="533400"/>
          <a:ext cx="8077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0400" y="60960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এডা লাভলেস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838200"/>
          <a:ext cx="8001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684</TotalTime>
  <Words>160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Franklin Gothic Book</vt:lpstr>
      <vt:lpstr>Franklin Gothic Medium</vt:lpstr>
      <vt:lpstr>NikoshBAN</vt:lpstr>
      <vt:lpstr>Wingdings 2</vt:lpstr>
      <vt:lpstr>Trek</vt:lpstr>
      <vt:lpstr>স্বাগতম</vt:lpstr>
      <vt:lpstr>PowerPoint Presentation</vt:lpstr>
      <vt:lpstr>PowerPoint Presentation</vt:lpstr>
      <vt:lpstr> তথ্য ও যোগাযোগ প্রযুক্তির বিকাশে উল্লেখযোগ্য ব্যক্তিত্ব 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দলিয় কাজ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MIZAN</dc:creator>
  <cp:lastModifiedBy>lab1</cp:lastModifiedBy>
  <cp:revision>119</cp:revision>
  <dcterms:created xsi:type="dcterms:W3CDTF">2006-08-16T00:00:00Z</dcterms:created>
  <dcterms:modified xsi:type="dcterms:W3CDTF">2024-06-01T05:04:20Z</dcterms:modified>
</cp:coreProperties>
</file>