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61" r:id="rId6"/>
    <p:sldId id="262" r:id="rId7"/>
    <p:sldId id="263" r:id="rId8"/>
    <p:sldId id="287" r:id="rId9"/>
    <p:sldId id="288" r:id="rId10"/>
    <p:sldId id="289" r:id="rId11"/>
    <p:sldId id="290" r:id="rId12"/>
    <p:sldId id="284" r:id="rId13"/>
    <p:sldId id="273" r:id="rId14"/>
    <p:sldId id="271" r:id="rId15"/>
    <p:sldId id="272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39790-CAE7-4947-8A70-BBE2561F61A4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A248BED8-471D-4199-BD04-2A71AD611BB1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ctr"/>
          <a:r>
            <a:rPr lang="en-US" sz="4800" b="0" cap="none" spc="0" dirty="0" err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স্মৃতি</a:t>
          </a:r>
          <a:r>
            <a: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রানী</a:t>
          </a:r>
          <a:r>
            <a: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</a:t>
          </a:r>
          <a:endParaRPr lang="en-US" sz="4800" b="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/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কাশিপুর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r>
            <a: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/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রাজনগর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8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মৌলভীবাজার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ctr"/>
          <a:r>
            <a:rPr lang="en-US" sz="2000" b="0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smritidey2011@gmail.com </a:t>
          </a:r>
        </a:p>
      </dgm:t>
    </dgm:pt>
    <dgm:pt modelId="{9B84F75E-5284-4370-9A95-3B10BAE5C646}" type="parTrans" cxnId="{4BFD45C9-41C5-43D0-B1CE-AF6FF3889238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E25A1A-61FA-4835-ABE2-7B217B99BE55}" type="sibTrans" cxnId="{4BFD45C9-41C5-43D0-B1CE-AF6FF3889238}">
      <dgm:prSet/>
      <dgm:spPr/>
      <dgm:t>
        <a:bodyPr/>
        <a:lstStyle/>
        <a:p>
          <a:endParaRPr lang="en-US" sz="1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A1EF15-62D4-4349-BD15-71EA1DCD43DA}" type="pres">
      <dgm:prSet presAssocID="{65E39790-CAE7-4947-8A70-BBE2561F61A4}" presName="linearFlow" presStyleCnt="0">
        <dgm:presLayoutVars>
          <dgm:dir/>
          <dgm:resizeHandles val="exact"/>
        </dgm:presLayoutVars>
      </dgm:prSet>
      <dgm:spPr/>
    </dgm:pt>
    <dgm:pt modelId="{1AAFE3A1-4579-41B7-AB58-847674D8C668}" type="pres">
      <dgm:prSet presAssocID="{A248BED8-471D-4199-BD04-2A71AD611BB1}" presName="composite" presStyleCnt="0"/>
      <dgm:spPr/>
    </dgm:pt>
    <dgm:pt modelId="{5E38E376-36E2-4C60-B8BB-2DF48113AA5C}" type="pres">
      <dgm:prSet presAssocID="{A248BED8-471D-4199-BD04-2A71AD611BB1}" presName="imgShp" presStyleLbl="fgImgPlace1" presStyleIdx="0" presStyleCnt="1" custScaleX="176178" custScaleY="168066" custLinFactNeighborX="-60512" custLinFactNeighborY="-10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3350048-8874-44C0-A514-3FC4B53A9B12}" type="pres">
      <dgm:prSet presAssocID="{A248BED8-471D-4199-BD04-2A71AD611BB1}" presName="txShp" presStyleLbl="node1" presStyleIdx="0" presStyleCnt="1" custScaleY="144638">
        <dgm:presLayoutVars>
          <dgm:bulletEnabled val="1"/>
        </dgm:presLayoutVars>
      </dgm:prSet>
      <dgm:spPr/>
    </dgm:pt>
  </dgm:ptLst>
  <dgm:cxnLst>
    <dgm:cxn modelId="{88902577-5B08-4720-98AE-C7C38B163EF7}" type="presOf" srcId="{65E39790-CAE7-4947-8A70-BBE2561F61A4}" destId="{48A1EF15-62D4-4349-BD15-71EA1DCD43DA}" srcOrd="0" destOrd="0" presId="urn:microsoft.com/office/officeart/2005/8/layout/vList3"/>
    <dgm:cxn modelId="{7ACC46A0-D35E-468B-975A-D238D8F6F0F0}" type="presOf" srcId="{A248BED8-471D-4199-BD04-2A71AD611BB1}" destId="{23350048-8874-44C0-A514-3FC4B53A9B12}" srcOrd="0" destOrd="0" presId="urn:microsoft.com/office/officeart/2005/8/layout/vList3"/>
    <dgm:cxn modelId="{4BFD45C9-41C5-43D0-B1CE-AF6FF3889238}" srcId="{65E39790-CAE7-4947-8A70-BBE2561F61A4}" destId="{A248BED8-471D-4199-BD04-2A71AD611BB1}" srcOrd="0" destOrd="0" parTransId="{9B84F75E-5284-4370-9A95-3B10BAE5C646}" sibTransId="{32E25A1A-61FA-4835-ABE2-7B217B99BE55}"/>
    <dgm:cxn modelId="{A14E4F44-B8EE-43DE-818A-A3DD2C47EACB}" type="presParOf" srcId="{48A1EF15-62D4-4349-BD15-71EA1DCD43DA}" destId="{1AAFE3A1-4579-41B7-AB58-847674D8C668}" srcOrd="0" destOrd="0" presId="urn:microsoft.com/office/officeart/2005/8/layout/vList3"/>
    <dgm:cxn modelId="{003C55AE-2E3A-418A-9963-26FF636A4AE7}" type="presParOf" srcId="{1AAFE3A1-4579-41B7-AB58-847674D8C668}" destId="{5E38E376-36E2-4C60-B8BB-2DF48113AA5C}" srcOrd="0" destOrd="0" presId="urn:microsoft.com/office/officeart/2005/8/layout/vList3"/>
    <dgm:cxn modelId="{3BA4A2A7-6498-42E3-8E85-3A590F242720}" type="presParOf" srcId="{1AAFE3A1-4579-41B7-AB58-847674D8C668}" destId="{23350048-8874-44C0-A514-3FC4B53A9B12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3E9D8-3687-46C8-A8C0-39BBBD4A6CA0}" type="doc">
      <dgm:prSet loTypeId="urn:microsoft.com/office/officeart/2008/layout/IncreasingCircleProcess" loCatId="list" qsTypeId="urn:microsoft.com/office/officeart/2005/8/quickstyle/simple5" qsCatId="simple" csTypeId="urn:microsoft.com/office/officeart/2005/8/colors/accent1_2" csCatId="accent1" phldr="1"/>
      <dgm:spPr/>
    </dgm:pt>
    <dgm:pt modelId="{07FD156A-D5A2-49F0-A44B-F5458383F0C9}">
      <dgm:prSet/>
      <dgm:spPr>
        <a:solidFill>
          <a:srgbClr val="92D05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>
            <a:buNone/>
          </a:pPr>
          <a:r>
            <a:rPr lang="bn-IN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 আমরা পড়ব 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4D767-A681-491E-A1D5-1CD788BCE663}" type="parTrans" cxnId="{35D4CEBF-AC36-468D-BF43-087ED344B61A}">
      <dgm:prSet/>
      <dgm:spPr/>
      <dgm:t>
        <a:bodyPr/>
        <a:lstStyle/>
        <a:p>
          <a:endParaRPr lang="en-US"/>
        </a:p>
      </dgm:t>
    </dgm:pt>
    <dgm:pt modelId="{ED5DA651-411E-426A-82BE-DE66CA1A1272}" type="sibTrans" cxnId="{35D4CEBF-AC36-468D-BF43-087ED344B61A}">
      <dgm:prSet/>
      <dgm:spPr/>
      <dgm:t>
        <a:bodyPr/>
        <a:lstStyle/>
        <a:p>
          <a:endParaRPr lang="en-US"/>
        </a:p>
      </dgm:t>
    </dgm:pt>
    <dgm:pt modelId="{F636C0FE-2DFF-4224-9EB2-A5E53FC9305D}" type="pres">
      <dgm:prSet presAssocID="{0B33E9D8-3687-46C8-A8C0-39BBBD4A6CA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B74FFE87-BFEF-443F-9340-E9ADCDCF0E48}" type="pres">
      <dgm:prSet presAssocID="{07FD156A-D5A2-49F0-A44B-F5458383F0C9}" presName="composite" presStyleCnt="0"/>
      <dgm:spPr/>
    </dgm:pt>
    <dgm:pt modelId="{99C984C6-8592-4095-B350-694882020F62}" type="pres">
      <dgm:prSet presAssocID="{07FD156A-D5A2-49F0-A44B-F5458383F0C9}" presName="BackAccent" presStyleLbl="bgShp" presStyleIdx="0" presStyleCnt="1"/>
      <dgm:spPr/>
    </dgm:pt>
    <dgm:pt modelId="{50A7DF37-7D66-4DB9-BE88-452B0B5E61E1}" type="pres">
      <dgm:prSet presAssocID="{07FD156A-D5A2-49F0-A44B-F5458383F0C9}" presName="Accent" presStyleLbl="alignNode1" presStyleIdx="0" presStyleCnt="1"/>
      <dgm:spPr/>
    </dgm:pt>
    <dgm:pt modelId="{F8437555-F888-4154-A692-803D34301E20}" type="pres">
      <dgm:prSet presAssocID="{07FD156A-D5A2-49F0-A44B-F5458383F0C9}" presName="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5767960-21EF-4A52-9E7D-7711CD72AC4E}" type="pres">
      <dgm:prSet presAssocID="{07FD156A-D5A2-49F0-A44B-F5458383F0C9}" presName="Parent" presStyleLbl="revTx" presStyleIdx="0" presStyleCnt="1" custScaleX="239210" custScaleY="189985" custLinFactNeighborX="76356" custLinFactNeighborY="12531">
        <dgm:presLayoutVars>
          <dgm:chMax val="1"/>
          <dgm:chPref val="1"/>
          <dgm:bulletEnabled val="1"/>
        </dgm:presLayoutVars>
      </dgm:prSet>
      <dgm:spPr/>
    </dgm:pt>
  </dgm:ptLst>
  <dgm:cxnLst>
    <dgm:cxn modelId="{012FA60D-A131-4073-ABAA-1A523A912AAB}" type="presOf" srcId="{07FD156A-D5A2-49F0-A44B-F5458383F0C9}" destId="{B5767960-21EF-4A52-9E7D-7711CD72AC4E}" srcOrd="0" destOrd="0" presId="urn:microsoft.com/office/officeart/2008/layout/IncreasingCircleProcess"/>
    <dgm:cxn modelId="{35D4CEBF-AC36-468D-BF43-087ED344B61A}" srcId="{0B33E9D8-3687-46C8-A8C0-39BBBD4A6CA0}" destId="{07FD156A-D5A2-49F0-A44B-F5458383F0C9}" srcOrd="0" destOrd="0" parTransId="{A524D767-A681-491E-A1D5-1CD788BCE663}" sibTransId="{ED5DA651-411E-426A-82BE-DE66CA1A1272}"/>
    <dgm:cxn modelId="{A0EB67DC-2F31-4F2A-84EF-F156D0FB0555}" type="presOf" srcId="{0B33E9D8-3687-46C8-A8C0-39BBBD4A6CA0}" destId="{F636C0FE-2DFF-4224-9EB2-A5E53FC9305D}" srcOrd="0" destOrd="0" presId="urn:microsoft.com/office/officeart/2008/layout/IncreasingCircleProcess"/>
    <dgm:cxn modelId="{54765D99-5807-466C-96C7-CCF5A022C766}" type="presParOf" srcId="{F636C0FE-2DFF-4224-9EB2-A5E53FC9305D}" destId="{B74FFE87-BFEF-443F-9340-E9ADCDCF0E48}" srcOrd="0" destOrd="0" presId="urn:microsoft.com/office/officeart/2008/layout/IncreasingCircleProcess"/>
    <dgm:cxn modelId="{82DF4225-5ABD-4FBA-9A3C-9148EF503D3B}" type="presParOf" srcId="{B74FFE87-BFEF-443F-9340-E9ADCDCF0E48}" destId="{99C984C6-8592-4095-B350-694882020F62}" srcOrd="0" destOrd="0" presId="urn:microsoft.com/office/officeart/2008/layout/IncreasingCircleProcess"/>
    <dgm:cxn modelId="{0533C243-2833-47FC-AE9D-DC993B8181A0}" type="presParOf" srcId="{B74FFE87-BFEF-443F-9340-E9ADCDCF0E48}" destId="{50A7DF37-7D66-4DB9-BE88-452B0B5E61E1}" srcOrd="1" destOrd="0" presId="urn:microsoft.com/office/officeart/2008/layout/IncreasingCircleProcess"/>
    <dgm:cxn modelId="{5BEB9F56-A539-44CE-8710-AE697454DDE9}" type="presParOf" srcId="{B74FFE87-BFEF-443F-9340-E9ADCDCF0E48}" destId="{F8437555-F888-4154-A692-803D34301E20}" srcOrd="2" destOrd="0" presId="urn:microsoft.com/office/officeart/2008/layout/IncreasingCircleProcess"/>
    <dgm:cxn modelId="{CB5CD4A6-5D9F-4686-BE74-0B7F7C17FF13}" type="presParOf" srcId="{B74FFE87-BFEF-443F-9340-E9ADCDCF0E48}" destId="{B5767960-21EF-4A52-9E7D-7711CD72AC4E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50048-8874-44C0-A514-3FC4B53A9B12}">
      <dsp:nvSpPr>
        <dsp:cNvPr id="0" name=""/>
        <dsp:cNvSpPr/>
      </dsp:nvSpPr>
      <dsp:spPr>
        <a:xfrm rot="10800000">
          <a:off x="2822071" y="320296"/>
          <a:ext cx="6462175" cy="3922232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5810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0" kern="1200" cap="none" spc="0" dirty="0" err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স্মৃতি</a:t>
          </a:r>
          <a:r>
            <a:rPr lang="en-US" sz="4800" b="0" kern="1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রানী</a:t>
          </a:r>
          <a:r>
            <a:rPr lang="en-US" sz="4800" b="0" kern="1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</a:t>
          </a:r>
          <a:endParaRPr lang="en-US" sz="4800" b="0" kern="1200" cap="none" spc="0" dirty="0">
            <a:ln w="0"/>
            <a:solidFill>
              <a:srgbClr val="FF000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কাশিপুর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বিদ্যালয়</a:t>
          </a:r>
          <a:r>
            <a:rPr lang="en-US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রাজনগর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মৌলভীবাজার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sng" kern="120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smritidey2011@gmail.com </a:t>
          </a:r>
        </a:p>
      </dsp:txBody>
      <dsp:txXfrm rot="10800000">
        <a:off x="3802629" y="320296"/>
        <a:ext cx="5481617" cy="3922232"/>
      </dsp:txXfrm>
    </dsp:sp>
    <dsp:sp modelId="{5E38E376-36E2-4C60-B8BB-2DF48113AA5C}">
      <dsp:nvSpPr>
        <dsp:cNvPr id="0" name=""/>
        <dsp:cNvSpPr/>
      </dsp:nvSpPr>
      <dsp:spPr>
        <a:xfrm>
          <a:off x="0" y="0"/>
          <a:ext cx="4777521" cy="45575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984C6-8592-4095-B350-694882020F62}">
      <dsp:nvSpPr>
        <dsp:cNvPr id="0" name=""/>
        <dsp:cNvSpPr/>
      </dsp:nvSpPr>
      <dsp:spPr>
        <a:xfrm>
          <a:off x="1535008" y="234496"/>
          <a:ext cx="521189" cy="52118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A7DF37-7D66-4DB9-BE88-452B0B5E61E1}">
      <dsp:nvSpPr>
        <dsp:cNvPr id="0" name=""/>
        <dsp:cNvSpPr/>
      </dsp:nvSpPr>
      <dsp:spPr>
        <a:xfrm>
          <a:off x="1587127" y="286615"/>
          <a:ext cx="416951" cy="416951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767960-21EF-4A52-9E7D-7711CD72AC4E}">
      <dsp:nvSpPr>
        <dsp:cNvPr id="0" name=""/>
        <dsp:cNvSpPr/>
      </dsp:nvSpPr>
      <dsp:spPr>
        <a:xfrm>
          <a:off x="2183145" y="65310"/>
          <a:ext cx="3688264" cy="990181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60" tIns="124460" rIns="124460" bIns="124460" numCol="1" spcCol="1270" anchor="b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আজ আমরা পড়ব </a:t>
          </a:r>
          <a:endParaRPr lang="en-US" sz="4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3145" y="65310"/>
        <a:ext cx="3688264" cy="990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575B-DE23-44A7-9790-C63A50E1F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7565-31F8-40D1-8FF9-13F53A0C6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7AC31-F6BF-42B0-8FD4-8982CCD3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59077-1140-4D46-9AA0-F85D0BBE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E15F6-40F1-4EDD-BBD5-EFD18CDF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4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29B1-AAD4-446A-B812-F95ADC6A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20D1F-B16C-4B35-A342-E6FCB8BD4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F6EC4-0FA6-479C-9AD9-B2940B1A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94DF8-C66D-48CB-8018-F7D00E77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4BFD-0CEB-4E78-93B4-1F0E1997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3011F-077F-4BDB-B1BD-9BF4BF190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552C9-D725-4648-9E3A-117D8A889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96C3-1E47-49CA-824F-200D2E34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C4B5-2A54-410B-A609-8A979BCF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2D0E1-4141-4028-A30B-5660D867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14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11D2-6770-47CE-914C-48BF6AB9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A412-07D5-40C1-874D-AE3AA853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4BF8-0E3A-45F8-B63E-62E2F34D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C42CA-5CCC-4BE0-9D29-D8B3DDF3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6B204-65DA-477D-BDB3-73F31576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9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447A-B324-45C6-8DAC-7244ED7F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269E5-B63D-42E2-BAF5-3DF4A6963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F26D2-3D87-48FD-AAD6-CC75F8B47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ABF2-C88F-4803-9069-83BAAF71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9EFD-5DE6-443C-8082-D66D48CD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34F1-D7AB-4231-A014-3E3E0E83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00837-F428-43B2-B8BE-B65790B19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AEBE8-2BB3-4E03-ADFF-6B5B4F225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4D7C1-F735-4613-80F2-D970934F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771BA-ABF6-4CFE-90AC-52813A69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5E6E8-C012-4615-B65A-9AC70C4E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62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D374-ABCC-41E4-BBE2-CF2E1CAC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14645-E742-4C9E-8EDE-8F11B955A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88BDD-C4C8-4B6D-844D-D61743CDD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82EBF-D70C-4B06-858A-F5716382C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CF59FB-18C5-4BF7-816B-9071B770A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CB6DFD-1E37-4091-9217-649796CA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61A91-CBB8-46AC-B758-0AD15F78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1D0A4-35D4-43E7-98D0-5C756ADD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18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5CDB-CBF3-4D9A-BE54-894B44C9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64C84-2103-41BC-A068-5A47CC27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16263-C7A2-4435-89A6-67AEDAE3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A433-9C65-4679-85E5-DE7CC054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77AD6-62FE-4748-AA7C-05498317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B210D-2556-4424-87D3-17C94B10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36EC9-D967-4A5E-B782-DCFBDF34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6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4D49-38B5-4D55-8683-AD917EB0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6E91F-56A1-422F-B236-FD6264C4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F9AC2-845B-4AE5-94B4-3E4AA180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668E0-9AA6-4AC2-8E1E-B158C971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14D7F-B05E-43E7-A341-2E4D5C3C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65E70-658E-496D-9890-0CCAAE8D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91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0115-8416-4A17-B2B3-CA8879B6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663C7-29A4-48BA-A14A-AD42B84F9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A0EF3-E6CF-4C12-B022-1C998F3F2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1D86D-4C3F-4791-B4A3-170C39C2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3CF98-9806-4C43-ABEB-B1D37FC4C85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42BC2-1A84-4811-BE82-5D1C73E2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F54A8-141A-4098-A516-45467F0E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D4B1BB-2E3D-4018-BE6E-1CCA3522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12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B3C766-2869-454C-816D-4079FBE144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DD3DDC-D644-4BBC-9529-8ACDE1BBD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13985" t="11614" r="10518" b="20583"/>
          <a:stretch/>
        </p:blipFill>
        <p:spPr>
          <a:xfrm>
            <a:off x="55419" y="41562"/>
            <a:ext cx="12053455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5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1A797FA-5265-47B4-B45F-DB40021CCA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003"/>
          <a:stretch/>
        </p:blipFill>
        <p:spPr>
          <a:xfrm>
            <a:off x="83343" y="69819"/>
            <a:ext cx="12068839" cy="6765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2C93F-E6E8-4843-BBA3-F64DFA4A2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5"/>
          <a:stretch/>
        </p:blipFill>
        <p:spPr>
          <a:xfrm>
            <a:off x="112264" y="5346152"/>
            <a:ext cx="12039918" cy="14163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9544D2-C3C0-4436-9395-C9B2CCE86AC8}"/>
              </a:ext>
            </a:extLst>
          </p:cNvPr>
          <p:cNvGrpSpPr/>
          <p:nvPr/>
        </p:nvGrpSpPr>
        <p:grpSpPr>
          <a:xfrm>
            <a:off x="3213331" y="2124023"/>
            <a:ext cx="2203065" cy="2656345"/>
            <a:chOff x="2833815" y="1991086"/>
            <a:chExt cx="2203065" cy="265634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BBFA0C8-48CD-4798-B835-DD7CEA844FDF}"/>
                </a:ext>
              </a:extLst>
            </p:cNvPr>
            <p:cNvGrpSpPr/>
            <p:nvPr/>
          </p:nvGrpSpPr>
          <p:grpSpPr>
            <a:xfrm>
              <a:off x="2833815" y="1991086"/>
              <a:ext cx="2176370" cy="2656345"/>
              <a:chOff x="3596139" y="1399014"/>
              <a:chExt cx="1994210" cy="2788081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E5AFBB-C139-4577-BAB6-BDDCC09A4D8A}"/>
                  </a:ext>
                </a:extLst>
              </p:cNvPr>
              <p:cNvSpPr txBox="1"/>
              <p:nvPr/>
            </p:nvSpPr>
            <p:spPr>
              <a:xfrm>
                <a:off x="3915467" y="1399014"/>
                <a:ext cx="273473" cy="122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6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551AD6E-305D-49B8-96A8-8A0F61DE9B92}"/>
                  </a:ext>
                </a:extLst>
              </p:cNvPr>
              <p:cNvSpPr/>
              <p:nvPr/>
            </p:nvSpPr>
            <p:spPr>
              <a:xfrm>
                <a:off x="3596139" y="2648206"/>
                <a:ext cx="1994210" cy="15388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en-US" sz="19900" b="1" dirty="0">
                    <a:ln w="0">
                      <a:solidFill>
                        <a:srgbClr val="00B050"/>
                      </a:solidFill>
                    </a:ln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sz="19900" b="1" cap="none" spc="0" dirty="0">
                  <a:ln w="0">
                    <a:solidFill>
                      <a:srgbClr val="00B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5CE8C3B-D30D-49D6-881E-BEF4DA12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12">
              <a:off x="3791089" y="2391053"/>
              <a:ext cx="1245791" cy="124579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41153D-1A7C-42D5-BF57-B9DEC7CCC9C8}"/>
              </a:ext>
            </a:extLst>
          </p:cNvPr>
          <p:cNvGrpSpPr/>
          <p:nvPr/>
        </p:nvGrpSpPr>
        <p:grpSpPr>
          <a:xfrm>
            <a:off x="287451" y="2182164"/>
            <a:ext cx="2438077" cy="2917937"/>
            <a:chOff x="287451" y="2182164"/>
            <a:chExt cx="2438077" cy="29179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121083-9240-4317-A5C7-69E0130BC016}"/>
                </a:ext>
              </a:extLst>
            </p:cNvPr>
            <p:cNvSpPr/>
            <p:nvPr/>
          </p:nvSpPr>
          <p:spPr>
            <a:xfrm>
              <a:off x="287451" y="3152352"/>
              <a:ext cx="2222796" cy="194774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r>
                <a:rPr lang="en-US" sz="5400" b="1" dirty="0" err="1">
                  <a:ln w="0"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5400" b="1" cap="none" spc="0" dirty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DAAF83-6DEC-4707-A5B6-B2D495BDC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12">
              <a:off x="1251375" y="2410526"/>
              <a:ext cx="1702516" cy="124579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AE8FCD-B728-421A-97D8-009D0417F051}"/>
              </a:ext>
            </a:extLst>
          </p:cNvPr>
          <p:cNvGrpSpPr/>
          <p:nvPr/>
        </p:nvGrpSpPr>
        <p:grpSpPr>
          <a:xfrm>
            <a:off x="6291874" y="2593954"/>
            <a:ext cx="2175062" cy="2160035"/>
            <a:chOff x="6598766" y="2560313"/>
            <a:chExt cx="2175062" cy="216003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9B6A83-7A9F-4E92-8308-808755E4A1CC}"/>
                </a:ext>
              </a:extLst>
            </p:cNvPr>
            <p:cNvSpPr/>
            <p:nvPr/>
          </p:nvSpPr>
          <p:spPr>
            <a:xfrm>
              <a:off x="6598766" y="3350403"/>
              <a:ext cx="1972941" cy="13699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>
                  <a:ln w="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BC025F1-4EB4-4CCC-ABD7-2E155D6AD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12">
              <a:off x="7528037" y="2560313"/>
              <a:ext cx="1245791" cy="124579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FBC3F1-E917-4215-B7DA-7112DD970661}"/>
              </a:ext>
            </a:extLst>
          </p:cNvPr>
          <p:cNvGrpSpPr/>
          <p:nvPr/>
        </p:nvGrpSpPr>
        <p:grpSpPr>
          <a:xfrm>
            <a:off x="9465879" y="2496515"/>
            <a:ext cx="2245642" cy="2202361"/>
            <a:chOff x="9465879" y="2496515"/>
            <a:chExt cx="2245642" cy="22023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7B682F-5738-4CD4-8359-6A91B62B3238}"/>
                </a:ext>
              </a:extLst>
            </p:cNvPr>
            <p:cNvSpPr/>
            <p:nvPr/>
          </p:nvSpPr>
          <p:spPr>
            <a:xfrm>
              <a:off x="9465879" y="3350403"/>
              <a:ext cx="2162347" cy="13484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>
                  <a:ln w="0">
                    <a:solidFill>
                      <a:srgbClr val="00B05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0DFFCC6-D43B-410D-9908-A67925E42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12">
              <a:off x="10465730" y="2496515"/>
              <a:ext cx="1245791" cy="1245791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190C365-D988-4E2B-B86B-5B3BD99422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5"/>
          <a:stretch/>
        </p:blipFill>
        <p:spPr>
          <a:xfrm>
            <a:off x="204688" y="5419115"/>
            <a:ext cx="12039918" cy="14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video image">
            <a:extLst>
              <a:ext uri="{FF2B5EF4-FFF2-40B4-BE49-F238E27FC236}">
                <a16:creationId xmlns:a16="http://schemas.microsoft.com/office/drawing/2014/main" id="{4FFBB147-A87C-4317-A6B8-B8EC4A92D1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8C922-B9CD-49A7-BDF4-D87128D873A8}"/>
              </a:ext>
            </a:extLst>
          </p:cNvPr>
          <p:cNvSpPr txBox="1"/>
          <p:nvPr/>
        </p:nvSpPr>
        <p:spPr>
          <a:xfrm>
            <a:off x="6981164" y="3886200"/>
            <a:ext cx="41177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ঝড়না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n 5">
            <a:extLst>
              <a:ext uri="{FF2B5EF4-FFF2-40B4-BE49-F238E27FC236}">
                <a16:creationId xmlns:a16="http://schemas.microsoft.com/office/drawing/2014/main" id="{CC9E9924-A81F-4B85-B4E8-27CF2A3EA797}"/>
              </a:ext>
            </a:extLst>
          </p:cNvPr>
          <p:cNvSpPr/>
          <p:nvPr/>
        </p:nvSpPr>
        <p:spPr>
          <a:xfrm>
            <a:off x="1372847" y="411648"/>
            <a:ext cx="4117796" cy="4126496"/>
          </a:xfrm>
          <a:custGeom>
            <a:avLst/>
            <a:gdLst>
              <a:gd name="connsiteX0" fmla="*/ 7366210 w 7366210"/>
              <a:gd name="connsiteY0" fmla="*/ 3112939 h 6225877"/>
              <a:gd name="connsiteX1" fmla="*/ 5879924 w 7366210"/>
              <a:gd name="connsiteY1" fmla="*/ 3559673 h 6225877"/>
              <a:gd name="connsiteX2" fmla="*/ 5879924 w 7366210"/>
              <a:gd name="connsiteY2" fmla="*/ 2666204 h 6225877"/>
              <a:gd name="connsiteX3" fmla="*/ 7366210 w 7366210"/>
              <a:gd name="connsiteY3" fmla="*/ 3112939 h 6225877"/>
              <a:gd name="connsiteX4" fmla="*/ 6287197 w 7366210"/>
              <a:gd name="connsiteY4" fmla="*/ 911687 h 6225877"/>
              <a:gd name="connsiteX5" fmla="*/ 5610173 w 7366210"/>
              <a:gd name="connsiteY5" fmla="*/ 2115961 h 6225877"/>
              <a:gd name="connsiteX6" fmla="*/ 4862689 w 7366210"/>
              <a:gd name="connsiteY6" fmla="*/ 1484192 h 6225877"/>
              <a:gd name="connsiteX7" fmla="*/ 6287197 w 7366210"/>
              <a:gd name="connsiteY7" fmla="*/ 911687 h 6225877"/>
              <a:gd name="connsiteX8" fmla="*/ 3683105 w 7366210"/>
              <a:gd name="connsiteY8" fmla="*/ 0 h 6225877"/>
              <a:gd name="connsiteX9" fmla="*/ 4211663 w 7366210"/>
              <a:gd name="connsiteY9" fmla="*/ 1256200 h 6225877"/>
              <a:gd name="connsiteX10" fmla="*/ 3154547 w 7366210"/>
              <a:gd name="connsiteY10" fmla="*/ 1256200 h 6225877"/>
              <a:gd name="connsiteX11" fmla="*/ 3683105 w 7366210"/>
              <a:gd name="connsiteY11" fmla="*/ 0 h 6225877"/>
              <a:gd name="connsiteX12" fmla="*/ 1078672 w 7366210"/>
              <a:gd name="connsiteY12" fmla="*/ 911687 h 6225877"/>
              <a:gd name="connsiteX13" fmla="*/ 2503521 w 7366210"/>
              <a:gd name="connsiteY13" fmla="*/ 1484192 h 6225877"/>
              <a:gd name="connsiteX14" fmla="*/ 1756037 w 7366210"/>
              <a:gd name="connsiteY14" fmla="*/ 2115961 h 6225877"/>
              <a:gd name="connsiteX15" fmla="*/ 1078672 w 7366210"/>
              <a:gd name="connsiteY15" fmla="*/ 911687 h 6225877"/>
              <a:gd name="connsiteX16" fmla="*/ 0 w 7366210"/>
              <a:gd name="connsiteY16" fmla="*/ 3112939 h 6225877"/>
              <a:gd name="connsiteX17" fmla="*/ 1486286 w 7366210"/>
              <a:gd name="connsiteY17" fmla="*/ 2666204 h 6225877"/>
              <a:gd name="connsiteX18" fmla="*/ 1486286 w 7366210"/>
              <a:gd name="connsiteY18" fmla="*/ 3559673 h 6225877"/>
              <a:gd name="connsiteX19" fmla="*/ 0 w 7366210"/>
              <a:gd name="connsiteY19" fmla="*/ 3112939 h 6225877"/>
              <a:gd name="connsiteX20" fmla="*/ 1078672 w 7366210"/>
              <a:gd name="connsiteY20" fmla="*/ 5313901 h 6225877"/>
              <a:gd name="connsiteX21" fmla="*/ 1756037 w 7366210"/>
              <a:gd name="connsiteY21" fmla="*/ 4109916 h 6225877"/>
              <a:gd name="connsiteX22" fmla="*/ 2503521 w 7366210"/>
              <a:gd name="connsiteY22" fmla="*/ 4741685 h 6225877"/>
              <a:gd name="connsiteX23" fmla="*/ 1078672 w 7366210"/>
              <a:gd name="connsiteY23" fmla="*/ 5313901 h 6225877"/>
              <a:gd name="connsiteX24" fmla="*/ 3683105 w 7366210"/>
              <a:gd name="connsiteY24" fmla="*/ 6225877 h 6225877"/>
              <a:gd name="connsiteX25" fmla="*/ 3154547 w 7366210"/>
              <a:gd name="connsiteY25" fmla="*/ 4969677 h 6225877"/>
              <a:gd name="connsiteX26" fmla="*/ 4211663 w 7366210"/>
              <a:gd name="connsiteY26" fmla="*/ 4969677 h 6225877"/>
              <a:gd name="connsiteX27" fmla="*/ 3683105 w 7366210"/>
              <a:gd name="connsiteY27" fmla="*/ 6225877 h 6225877"/>
              <a:gd name="connsiteX28" fmla="*/ 6287197 w 7366210"/>
              <a:gd name="connsiteY28" fmla="*/ 5313901 h 6225877"/>
              <a:gd name="connsiteX29" fmla="*/ 4862689 w 7366210"/>
              <a:gd name="connsiteY29" fmla="*/ 4741685 h 6225877"/>
              <a:gd name="connsiteX30" fmla="*/ 5610173 w 7366210"/>
              <a:gd name="connsiteY30" fmla="*/ 4109916 h 6225877"/>
              <a:gd name="connsiteX31" fmla="*/ 6287197 w 7366210"/>
              <a:gd name="connsiteY31" fmla="*/ 5313901 h 6225877"/>
              <a:gd name="connsiteX32" fmla="*/ 1841553 w 7366210"/>
              <a:gd name="connsiteY32" fmla="*/ 3112939 h 6225877"/>
              <a:gd name="connsiteX33" fmla="*/ 3683106 w 7366210"/>
              <a:gd name="connsiteY33" fmla="*/ 1556470 h 6225877"/>
              <a:gd name="connsiteX34" fmla="*/ 5524659 w 7366210"/>
              <a:gd name="connsiteY34" fmla="*/ 3112939 h 6225877"/>
              <a:gd name="connsiteX35" fmla="*/ 3683106 w 7366210"/>
              <a:gd name="connsiteY35" fmla="*/ 4669408 h 6225877"/>
              <a:gd name="connsiteX36" fmla="*/ 1841553 w 7366210"/>
              <a:gd name="connsiteY36" fmla="*/ 3112939 h 6225877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287197 w 7366210"/>
              <a:gd name="connsiteY4" fmla="*/ 12806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287197 w 7366210"/>
              <a:gd name="connsiteY7" fmla="*/ 12806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688250 w 7366210"/>
              <a:gd name="connsiteY4" fmla="*/ 9758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688250 w 7366210"/>
              <a:gd name="connsiteY7" fmla="*/ 9758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1078672 w 7665496"/>
              <a:gd name="connsiteY13" fmla="*/ 1280656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1078672 w 7665496"/>
              <a:gd name="connsiteY16" fmla="*/ 1280656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597409 w 7665496"/>
              <a:gd name="connsiteY13" fmla="*/ 879603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597409 w 7665496"/>
              <a:gd name="connsiteY16" fmla="*/ 879603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688272 w 8275096"/>
              <a:gd name="connsiteY21" fmla="*/ 5682870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688272 w 8275096"/>
              <a:gd name="connsiteY24" fmla="*/ 5682870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319304 w 8275096"/>
              <a:gd name="connsiteY21" fmla="*/ 6019755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319304 w 8275096"/>
              <a:gd name="connsiteY24" fmla="*/ 6019755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6896797 w 8275096"/>
              <a:gd name="connsiteY29" fmla="*/ 5682870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6896797 w 8275096"/>
              <a:gd name="connsiteY32" fmla="*/ 5682870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352559 w 8275096"/>
              <a:gd name="connsiteY18" fmla="*/ 3019131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009092 w 8275096"/>
              <a:gd name="connsiteY29" fmla="*/ 5747038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009092 w 8275096"/>
              <a:gd name="connsiteY32" fmla="*/ 5747038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297850 w 8082591"/>
              <a:gd name="connsiteY5" fmla="*/ 975856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297850 w 8082591"/>
              <a:gd name="connsiteY8" fmla="*/ 975856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527851 w 8082591"/>
              <a:gd name="connsiteY13" fmla="*/ 1136277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527851 w 8082591"/>
              <a:gd name="connsiteY16" fmla="*/ 1136277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014504 w 7777791"/>
              <a:gd name="connsiteY21" fmla="*/ 601975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014504 w 7777791"/>
              <a:gd name="connsiteY24" fmla="*/ 601975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502328 w 7777791"/>
              <a:gd name="connsiteY19" fmla="*/ 4474073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07141"/>
              <a:gd name="connsiteX1" fmla="*/ 7777791 w 7777791"/>
              <a:gd name="connsiteY1" fmla="*/ 3514763 h 6707141"/>
              <a:gd name="connsiteX2" fmla="*/ 6136598 w 7777791"/>
              <a:gd name="connsiteY2" fmla="*/ 4201358 h 6707141"/>
              <a:gd name="connsiteX3" fmla="*/ 5960134 w 7777791"/>
              <a:gd name="connsiteY3" fmla="*/ 2874752 h 6707141"/>
              <a:gd name="connsiteX4" fmla="*/ 7671010 w 7777791"/>
              <a:gd name="connsiteY4" fmla="*/ 3481908 h 6707141"/>
              <a:gd name="connsiteX5" fmla="*/ 6768460 w 7777791"/>
              <a:gd name="connsiteY5" fmla="*/ 1216488 h 6707141"/>
              <a:gd name="connsiteX6" fmla="*/ 5850805 w 7777791"/>
              <a:gd name="connsiteY6" fmla="*/ 2805772 h 6707141"/>
              <a:gd name="connsiteX7" fmla="*/ 5007068 w 7777791"/>
              <a:gd name="connsiteY7" fmla="*/ 1452108 h 6707141"/>
              <a:gd name="connsiteX8" fmla="*/ 6768460 w 7777791"/>
              <a:gd name="connsiteY8" fmla="*/ 1216488 h 6707141"/>
              <a:gd name="connsiteX9" fmla="*/ 4052074 w 7777791"/>
              <a:gd name="connsiteY9" fmla="*/ 0 h 6707141"/>
              <a:gd name="connsiteX10" fmla="*/ 4853347 w 7777791"/>
              <a:gd name="connsiteY10" fmla="*/ 1705379 h 6707141"/>
              <a:gd name="connsiteX11" fmla="*/ 3298926 w 7777791"/>
              <a:gd name="connsiteY11" fmla="*/ 1544958 h 6707141"/>
              <a:gd name="connsiteX12" fmla="*/ 4052074 w 7777791"/>
              <a:gd name="connsiteY12" fmla="*/ 0 h 6707141"/>
              <a:gd name="connsiteX13" fmla="*/ 1223051 w 7777791"/>
              <a:gd name="connsiteY13" fmla="*/ 1136277 h 6707141"/>
              <a:gd name="connsiteX14" fmla="*/ 2856447 w 7777791"/>
              <a:gd name="connsiteY14" fmla="*/ 1452109 h 6707141"/>
              <a:gd name="connsiteX15" fmla="*/ 2060837 w 7777791"/>
              <a:gd name="connsiteY15" fmla="*/ 2757646 h 6707141"/>
              <a:gd name="connsiteX16" fmla="*/ 1223051 w 7777791"/>
              <a:gd name="connsiteY16" fmla="*/ 1136277 h 6707141"/>
              <a:gd name="connsiteX17" fmla="*/ 0 w 7777791"/>
              <a:gd name="connsiteY17" fmla="*/ 3401697 h 6707141"/>
              <a:gd name="connsiteX18" fmla="*/ 1775043 w 7777791"/>
              <a:gd name="connsiteY18" fmla="*/ 2698289 h 6707141"/>
              <a:gd name="connsiteX19" fmla="*/ 1502328 w 7777791"/>
              <a:gd name="connsiteY19" fmla="*/ 4474073 h 6707141"/>
              <a:gd name="connsiteX20" fmla="*/ 0 w 7777791"/>
              <a:gd name="connsiteY20" fmla="*/ 3401697 h 6707141"/>
              <a:gd name="connsiteX21" fmla="*/ 1303262 w 7777791"/>
              <a:gd name="connsiteY21" fmla="*/ 5795165 h 6707141"/>
              <a:gd name="connsiteX22" fmla="*/ 1772079 w 7777791"/>
              <a:gd name="connsiteY22" fmla="*/ 4302422 h 6707141"/>
              <a:gd name="connsiteX23" fmla="*/ 2952700 w 7777791"/>
              <a:gd name="connsiteY23" fmla="*/ 5431496 h 6707141"/>
              <a:gd name="connsiteX24" fmla="*/ 1303262 w 7777791"/>
              <a:gd name="connsiteY24" fmla="*/ 5795165 h 6707141"/>
              <a:gd name="connsiteX25" fmla="*/ 4517295 w 7777791"/>
              <a:gd name="connsiteY25" fmla="*/ 6707141 h 6707141"/>
              <a:gd name="connsiteX26" fmla="*/ 3218715 w 7777791"/>
              <a:gd name="connsiteY26" fmla="*/ 5226351 h 6707141"/>
              <a:gd name="connsiteX27" fmla="*/ 4933557 w 7777791"/>
              <a:gd name="connsiteY27" fmla="*/ 5354688 h 6707141"/>
              <a:gd name="connsiteX28" fmla="*/ 4517295 w 7777791"/>
              <a:gd name="connsiteY28" fmla="*/ 6707141 h 6707141"/>
              <a:gd name="connsiteX29" fmla="*/ 6704292 w 7777791"/>
              <a:gd name="connsiteY29" fmla="*/ 5747038 h 6707141"/>
              <a:gd name="connsiteX30" fmla="*/ 4926857 w 7777791"/>
              <a:gd name="connsiteY30" fmla="*/ 5158780 h 6707141"/>
              <a:gd name="connsiteX31" fmla="*/ 5834763 w 7777791"/>
              <a:gd name="connsiteY31" fmla="*/ 4350548 h 6707141"/>
              <a:gd name="connsiteX32" fmla="*/ 6704292 w 7777791"/>
              <a:gd name="connsiteY32" fmla="*/ 5747038 h 6707141"/>
              <a:gd name="connsiteX33" fmla="*/ 2146353 w 7777791"/>
              <a:gd name="connsiteY33" fmla="*/ 3481908 h 6707141"/>
              <a:gd name="connsiteX34" fmla="*/ 3987906 w 7777791"/>
              <a:gd name="connsiteY34" fmla="*/ 1925439 h 6707141"/>
              <a:gd name="connsiteX35" fmla="*/ 5829459 w 7777791"/>
              <a:gd name="connsiteY35" fmla="*/ 3481908 h 6707141"/>
              <a:gd name="connsiteX36" fmla="*/ 3987906 w 7777791"/>
              <a:gd name="connsiteY36" fmla="*/ 5038377 h 6707141"/>
              <a:gd name="connsiteX37" fmla="*/ 2146353 w 7777791"/>
              <a:gd name="connsiteY37" fmla="*/ 3481908 h 67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777791" h="6707141">
                <a:moveTo>
                  <a:pt x="7671010" y="3481908"/>
                </a:moveTo>
                <a:lnTo>
                  <a:pt x="7777791" y="3514763"/>
                </a:lnTo>
                <a:lnTo>
                  <a:pt x="6136598" y="4201358"/>
                </a:lnTo>
                <a:lnTo>
                  <a:pt x="5960134" y="2874752"/>
                </a:lnTo>
                <a:lnTo>
                  <a:pt x="7671010" y="3481908"/>
                </a:lnTo>
                <a:close/>
                <a:moveTo>
                  <a:pt x="6768460" y="1216488"/>
                </a:moveTo>
                <a:lnTo>
                  <a:pt x="5850805" y="2805772"/>
                </a:lnTo>
                <a:lnTo>
                  <a:pt x="5007068" y="1452108"/>
                </a:lnTo>
                <a:lnTo>
                  <a:pt x="6768460" y="1216488"/>
                </a:lnTo>
                <a:close/>
                <a:moveTo>
                  <a:pt x="4052074" y="0"/>
                </a:moveTo>
                <a:lnTo>
                  <a:pt x="4853347" y="1705379"/>
                </a:lnTo>
                <a:lnTo>
                  <a:pt x="3298926" y="1544958"/>
                </a:lnTo>
                <a:cubicBezTo>
                  <a:pt x="3475112" y="1126225"/>
                  <a:pt x="3875888" y="418733"/>
                  <a:pt x="4052074" y="0"/>
                </a:cubicBezTo>
                <a:close/>
                <a:moveTo>
                  <a:pt x="1223051" y="1136277"/>
                </a:moveTo>
                <a:lnTo>
                  <a:pt x="2856447" y="1452109"/>
                </a:lnTo>
                <a:lnTo>
                  <a:pt x="2060837" y="2757646"/>
                </a:lnTo>
                <a:lnTo>
                  <a:pt x="1223051" y="1136277"/>
                </a:lnTo>
                <a:close/>
                <a:moveTo>
                  <a:pt x="0" y="3401697"/>
                </a:moveTo>
                <a:lnTo>
                  <a:pt x="1775043" y="2698289"/>
                </a:lnTo>
                <a:lnTo>
                  <a:pt x="1502328" y="4474073"/>
                </a:lnTo>
                <a:lnTo>
                  <a:pt x="0" y="3401697"/>
                </a:lnTo>
                <a:close/>
                <a:moveTo>
                  <a:pt x="1303262" y="5795165"/>
                </a:moveTo>
                <a:lnTo>
                  <a:pt x="1772079" y="4302422"/>
                </a:lnTo>
                <a:lnTo>
                  <a:pt x="2952700" y="5431496"/>
                </a:lnTo>
                <a:lnTo>
                  <a:pt x="1303262" y="5795165"/>
                </a:lnTo>
                <a:close/>
                <a:moveTo>
                  <a:pt x="4517295" y="6707141"/>
                </a:moveTo>
                <a:lnTo>
                  <a:pt x="3218715" y="5226351"/>
                </a:lnTo>
                <a:lnTo>
                  <a:pt x="4933557" y="5354688"/>
                </a:lnTo>
                <a:lnTo>
                  <a:pt x="4517295" y="6707141"/>
                </a:lnTo>
                <a:close/>
                <a:moveTo>
                  <a:pt x="6704292" y="5747038"/>
                </a:moveTo>
                <a:lnTo>
                  <a:pt x="4926857" y="5158780"/>
                </a:lnTo>
                <a:lnTo>
                  <a:pt x="5834763" y="4350548"/>
                </a:lnTo>
                <a:lnTo>
                  <a:pt x="6704292" y="5747038"/>
                </a:lnTo>
                <a:close/>
                <a:moveTo>
                  <a:pt x="2146353" y="3481908"/>
                </a:moveTo>
                <a:cubicBezTo>
                  <a:pt x="2146353" y="2622294"/>
                  <a:pt x="2970844" y="1925439"/>
                  <a:pt x="3987906" y="1925439"/>
                </a:cubicBezTo>
                <a:cubicBezTo>
                  <a:pt x="5004968" y="1925439"/>
                  <a:pt x="5829459" y="2622294"/>
                  <a:pt x="5829459" y="3481908"/>
                </a:cubicBezTo>
                <a:cubicBezTo>
                  <a:pt x="5829459" y="4341522"/>
                  <a:pt x="5004968" y="5038377"/>
                  <a:pt x="3987906" y="5038377"/>
                </a:cubicBezTo>
                <a:cubicBezTo>
                  <a:pt x="2970844" y="5038377"/>
                  <a:pt x="2146353" y="4341522"/>
                  <a:pt x="2146353" y="3481908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74C91B-38BB-4B55-A178-B88AF521B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8080" b="5661"/>
          <a:stretch/>
        </p:blipFill>
        <p:spPr>
          <a:xfrm>
            <a:off x="6428508" y="971678"/>
            <a:ext cx="3471571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video image">
            <a:extLst>
              <a:ext uri="{FF2B5EF4-FFF2-40B4-BE49-F238E27FC236}">
                <a16:creationId xmlns:a16="http://schemas.microsoft.com/office/drawing/2014/main" id="{33B5FAD4-CD41-46E0-AC99-34688DD640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BA065-D3E3-4BA2-8A53-8C4864F1CD61}"/>
              </a:ext>
            </a:extLst>
          </p:cNvPr>
          <p:cNvSpPr txBox="1"/>
          <p:nvPr/>
        </p:nvSpPr>
        <p:spPr>
          <a:xfrm>
            <a:off x="6858000" y="4655712"/>
            <a:ext cx="4397602" cy="19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মিঞ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n 5">
            <a:extLst>
              <a:ext uri="{FF2B5EF4-FFF2-40B4-BE49-F238E27FC236}">
                <a16:creationId xmlns:a16="http://schemas.microsoft.com/office/drawing/2014/main" id="{5010543C-10E6-4109-9FB5-B591AF44D9DC}"/>
              </a:ext>
            </a:extLst>
          </p:cNvPr>
          <p:cNvSpPr/>
          <p:nvPr/>
        </p:nvSpPr>
        <p:spPr>
          <a:xfrm>
            <a:off x="1372847" y="411648"/>
            <a:ext cx="4117796" cy="4126496"/>
          </a:xfrm>
          <a:custGeom>
            <a:avLst/>
            <a:gdLst>
              <a:gd name="connsiteX0" fmla="*/ 7366210 w 7366210"/>
              <a:gd name="connsiteY0" fmla="*/ 3112939 h 6225877"/>
              <a:gd name="connsiteX1" fmla="*/ 5879924 w 7366210"/>
              <a:gd name="connsiteY1" fmla="*/ 3559673 h 6225877"/>
              <a:gd name="connsiteX2" fmla="*/ 5879924 w 7366210"/>
              <a:gd name="connsiteY2" fmla="*/ 2666204 h 6225877"/>
              <a:gd name="connsiteX3" fmla="*/ 7366210 w 7366210"/>
              <a:gd name="connsiteY3" fmla="*/ 3112939 h 6225877"/>
              <a:gd name="connsiteX4" fmla="*/ 6287197 w 7366210"/>
              <a:gd name="connsiteY4" fmla="*/ 911687 h 6225877"/>
              <a:gd name="connsiteX5" fmla="*/ 5610173 w 7366210"/>
              <a:gd name="connsiteY5" fmla="*/ 2115961 h 6225877"/>
              <a:gd name="connsiteX6" fmla="*/ 4862689 w 7366210"/>
              <a:gd name="connsiteY6" fmla="*/ 1484192 h 6225877"/>
              <a:gd name="connsiteX7" fmla="*/ 6287197 w 7366210"/>
              <a:gd name="connsiteY7" fmla="*/ 911687 h 6225877"/>
              <a:gd name="connsiteX8" fmla="*/ 3683105 w 7366210"/>
              <a:gd name="connsiteY8" fmla="*/ 0 h 6225877"/>
              <a:gd name="connsiteX9" fmla="*/ 4211663 w 7366210"/>
              <a:gd name="connsiteY9" fmla="*/ 1256200 h 6225877"/>
              <a:gd name="connsiteX10" fmla="*/ 3154547 w 7366210"/>
              <a:gd name="connsiteY10" fmla="*/ 1256200 h 6225877"/>
              <a:gd name="connsiteX11" fmla="*/ 3683105 w 7366210"/>
              <a:gd name="connsiteY11" fmla="*/ 0 h 6225877"/>
              <a:gd name="connsiteX12" fmla="*/ 1078672 w 7366210"/>
              <a:gd name="connsiteY12" fmla="*/ 911687 h 6225877"/>
              <a:gd name="connsiteX13" fmla="*/ 2503521 w 7366210"/>
              <a:gd name="connsiteY13" fmla="*/ 1484192 h 6225877"/>
              <a:gd name="connsiteX14" fmla="*/ 1756037 w 7366210"/>
              <a:gd name="connsiteY14" fmla="*/ 2115961 h 6225877"/>
              <a:gd name="connsiteX15" fmla="*/ 1078672 w 7366210"/>
              <a:gd name="connsiteY15" fmla="*/ 911687 h 6225877"/>
              <a:gd name="connsiteX16" fmla="*/ 0 w 7366210"/>
              <a:gd name="connsiteY16" fmla="*/ 3112939 h 6225877"/>
              <a:gd name="connsiteX17" fmla="*/ 1486286 w 7366210"/>
              <a:gd name="connsiteY17" fmla="*/ 2666204 h 6225877"/>
              <a:gd name="connsiteX18" fmla="*/ 1486286 w 7366210"/>
              <a:gd name="connsiteY18" fmla="*/ 3559673 h 6225877"/>
              <a:gd name="connsiteX19" fmla="*/ 0 w 7366210"/>
              <a:gd name="connsiteY19" fmla="*/ 3112939 h 6225877"/>
              <a:gd name="connsiteX20" fmla="*/ 1078672 w 7366210"/>
              <a:gd name="connsiteY20" fmla="*/ 5313901 h 6225877"/>
              <a:gd name="connsiteX21" fmla="*/ 1756037 w 7366210"/>
              <a:gd name="connsiteY21" fmla="*/ 4109916 h 6225877"/>
              <a:gd name="connsiteX22" fmla="*/ 2503521 w 7366210"/>
              <a:gd name="connsiteY22" fmla="*/ 4741685 h 6225877"/>
              <a:gd name="connsiteX23" fmla="*/ 1078672 w 7366210"/>
              <a:gd name="connsiteY23" fmla="*/ 5313901 h 6225877"/>
              <a:gd name="connsiteX24" fmla="*/ 3683105 w 7366210"/>
              <a:gd name="connsiteY24" fmla="*/ 6225877 h 6225877"/>
              <a:gd name="connsiteX25" fmla="*/ 3154547 w 7366210"/>
              <a:gd name="connsiteY25" fmla="*/ 4969677 h 6225877"/>
              <a:gd name="connsiteX26" fmla="*/ 4211663 w 7366210"/>
              <a:gd name="connsiteY26" fmla="*/ 4969677 h 6225877"/>
              <a:gd name="connsiteX27" fmla="*/ 3683105 w 7366210"/>
              <a:gd name="connsiteY27" fmla="*/ 6225877 h 6225877"/>
              <a:gd name="connsiteX28" fmla="*/ 6287197 w 7366210"/>
              <a:gd name="connsiteY28" fmla="*/ 5313901 h 6225877"/>
              <a:gd name="connsiteX29" fmla="*/ 4862689 w 7366210"/>
              <a:gd name="connsiteY29" fmla="*/ 4741685 h 6225877"/>
              <a:gd name="connsiteX30" fmla="*/ 5610173 w 7366210"/>
              <a:gd name="connsiteY30" fmla="*/ 4109916 h 6225877"/>
              <a:gd name="connsiteX31" fmla="*/ 6287197 w 7366210"/>
              <a:gd name="connsiteY31" fmla="*/ 5313901 h 6225877"/>
              <a:gd name="connsiteX32" fmla="*/ 1841553 w 7366210"/>
              <a:gd name="connsiteY32" fmla="*/ 3112939 h 6225877"/>
              <a:gd name="connsiteX33" fmla="*/ 3683106 w 7366210"/>
              <a:gd name="connsiteY33" fmla="*/ 1556470 h 6225877"/>
              <a:gd name="connsiteX34" fmla="*/ 5524659 w 7366210"/>
              <a:gd name="connsiteY34" fmla="*/ 3112939 h 6225877"/>
              <a:gd name="connsiteX35" fmla="*/ 3683106 w 7366210"/>
              <a:gd name="connsiteY35" fmla="*/ 4669408 h 6225877"/>
              <a:gd name="connsiteX36" fmla="*/ 1841553 w 7366210"/>
              <a:gd name="connsiteY36" fmla="*/ 3112939 h 6225877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287197 w 7366210"/>
              <a:gd name="connsiteY4" fmla="*/ 12806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287197 w 7366210"/>
              <a:gd name="connsiteY7" fmla="*/ 12806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688250 w 7366210"/>
              <a:gd name="connsiteY4" fmla="*/ 9758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688250 w 7366210"/>
              <a:gd name="connsiteY7" fmla="*/ 9758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1078672 w 7665496"/>
              <a:gd name="connsiteY13" fmla="*/ 1280656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1078672 w 7665496"/>
              <a:gd name="connsiteY16" fmla="*/ 1280656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597409 w 7665496"/>
              <a:gd name="connsiteY13" fmla="*/ 879603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597409 w 7665496"/>
              <a:gd name="connsiteY16" fmla="*/ 879603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688272 w 8275096"/>
              <a:gd name="connsiteY21" fmla="*/ 5682870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688272 w 8275096"/>
              <a:gd name="connsiteY24" fmla="*/ 5682870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319304 w 8275096"/>
              <a:gd name="connsiteY21" fmla="*/ 6019755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319304 w 8275096"/>
              <a:gd name="connsiteY24" fmla="*/ 6019755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6896797 w 8275096"/>
              <a:gd name="connsiteY29" fmla="*/ 5682870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6896797 w 8275096"/>
              <a:gd name="connsiteY32" fmla="*/ 5682870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352559 w 8275096"/>
              <a:gd name="connsiteY18" fmla="*/ 3019131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009092 w 8275096"/>
              <a:gd name="connsiteY29" fmla="*/ 5747038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009092 w 8275096"/>
              <a:gd name="connsiteY32" fmla="*/ 5747038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297850 w 8082591"/>
              <a:gd name="connsiteY5" fmla="*/ 975856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297850 w 8082591"/>
              <a:gd name="connsiteY8" fmla="*/ 975856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527851 w 8082591"/>
              <a:gd name="connsiteY13" fmla="*/ 1136277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527851 w 8082591"/>
              <a:gd name="connsiteY16" fmla="*/ 1136277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014504 w 7777791"/>
              <a:gd name="connsiteY21" fmla="*/ 601975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014504 w 7777791"/>
              <a:gd name="connsiteY24" fmla="*/ 601975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502328 w 7777791"/>
              <a:gd name="connsiteY19" fmla="*/ 4474073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07141"/>
              <a:gd name="connsiteX1" fmla="*/ 7777791 w 7777791"/>
              <a:gd name="connsiteY1" fmla="*/ 3514763 h 6707141"/>
              <a:gd name="connsiteX2" fmla="*/ 6136598 w 7777791"/>
              <a:gd name="connsiteY2" fmla="*/ 4201358 h 6707141"/>
              <a:gd name="connsiteX3" fmla="*/ 5960134 w 7777791"/>
              <a:gd name="connsiteY3" fmla="*/ 2874752 h 6707141"/>
              <a:gd name="connsiteX4" fmla="*/ 7671010 w 7777791"/>
              <a:gd name="connsiteY4" fmla="*/ 3481908 h 6707141"/>
              <a:gd name="connsiteX5" fmla="*/ 6768460 w 7777791"/>
              <a:gd name="connsiteY5" fmla="*/ 1216488 h 6707141"/>
              <a:gd name="connsiteX6" fmla="*/ 5850805 w 7777791"/>
              <a:gd name="connsiteY6" fmla="*/ 2805772 h 6707141"/>
              <a:gd name="connsiteX7" fmla="*/ 5007068 w 7777791"/>
              <a:gd name="connsiteY7" fmla="*/ 1452108 h 6707141"/>
              <a:gd name="connsiteX8" fmla="*/ 6768460 w 7777791"/>
              <a:gd name="connsiteY8" fmla="*/ 1216488 h 6707141"/>
              <a:gd name="connsiteX9" fmla="*/ 4052074 w 7777791"/>
              <a:gd name="connsiteY9" fmla="*/ 0 h 6707141"/>
              <a:gd name="connsiteX10" fmla="*/ 4853347 w 7777791"/>
              <a:gd name="connsiteY10" fmla="*/ 1705379 h 6707141"/>
              <a:gd name="connsiteX11" fmla="*/ 3298926 w 7777791"/>
              <a:gd name="connsiteY11" fmla="*/ 1544958 h 6707141"/>
              <a:gd name="connsiteX12" fmla="*/ 4052074 w 7777791"/>
              <a:gd name="connsiteY12" fmla="*/ 0 h 6707141"/>
              <a:gd name="connsiteX13" fmla="*/ 1223051 w 7777791"/>
              <a:gd name="connsiteY13" fmla="*/ 1136277 h 6707141"/>
              <a:gd name="connsiteX14" fmla="*/ 2856447 w 7777791"/>
              <a:gd name="connsiteY14" fmla="*/ 1452109 h 6707141"/>
              <a:gd name="connsiteX15" fmla="*/ 2060837 w 7777791"/>
              <a:gd name="connsiteY15" fmla="*/ 2757646 h 6707141"/>
              <a:gd name="connsiteX16" fmla="*/ 1223051 w 7777791"/>
              <a:gd name="connsiteY16" fmla="*/ 1136277 h 6707141"/>
              <a:gd name="connsiteX17" fmla="*/ 0 w 7777791"/>
              <a:gd name="connsiteY17" fmla="*/ 3401697 h 6707141"/>
              <a:gd name="connsiteX18" fmla="*/ 1775043 w 7777791"/>
              <a:gd name="connsiteY18" fmla="*/ 2698289 h 6707141"/>
              <a:gd name="connsiteX19" fmla="*/ 1502328 w 7777791"/>
              <a:gd name="connsiteY19" fmla="*/ 4474073 h 6707141"/>
              <a:gd name="connsiteX20" fmla="*/ 0 w 7777791"/>
              <a:gd name="connsiteY20" fmla="*/ 3401697 h 6707141"/>
              <a:gd name="connsiteX21" fmla="*/ 1303262 w 7777791"/>
              <a:gd name="connsiteY21" fmla="*/ 5795165 h 6707141"/>
              <a:gd name="connsiteX22" fmla="*/ 1772079 w 7777791"/>
              <a:gd name="connsiteY22" fmla="*/ 4302422 h 6707141"/>
              <a:gd name="connsiteX23" fmla="*/ 2952700 w 7777791"/>
              <a:gd name="connsiteY23" fmla="*/ 5431496 h 6707141"/>
              <a:gd name="connsiteX24" fmla="*/ 1303262 w 7777791"/>
              <a:gd name="connsiteY24" fmla="*/ 5795165 h 6707141"/>
              <a:gd name="connsiteX25" fmla="*/ 4517295 w 7777791"/>
              <a:gd name="connsiteY25" fmla="*/ 6707141 h 6707141"/>
              <a:gd name="connsiteX26" fmla="*/ 3218715 w 7777791"/>
              <a:gd name="connsiteY26" fmla="*/ 5226351 h 6707141"/>
              <a:gd name="connsiteX27" fmla="*/ 4933557 w 7777791"/>
              <a:gd name="connsiteY27" fmla="*/ 5354688 h 6707141"/>
              <a:gd name="connsiteX28" fmla="*/ 4517295 w 7777791"/>
              <a:gd name="connsiteY28" fmla="*/ 6707141 h 6707141"/>
              <a:gd name="connsiteX29" fmla="*/ 6704292 w 7777791"/>
              <a:gd name="connsiteY29" fmla="*/ 5747038 h 6707141"/>
              <a:gd name="connsiteX30" fmla="*/ 4926857 w 7777791"/>
              <a:gd name="connsiteY30" fmla="*/ 5158780 h 6707141"/>
              <a:gd name="connsiteX31" fmla="*/ 5834763 w 7777791"/>
              <a:gd name="connsiteY31" fmla="*/ 4350548 h 6707141"/>
              <a:gd name="connsiteX32" fmla="*/ 6704292 w 7777791"/>
              <a:gd name="connsiteY32" fmla="*/ 5747038 h 6707141"/>
              <a:gd name="connsiteX33" fmla="*/ 2146353 w 7777791"/>
              <a:gd name="connsiteY33" fmla="*/ 3481908 h 6707141"/>
              <a:gd name="connsiteX34" fmla="*/ 3987906 w 7777791"/>
              <a:gd name="connsiteY34" fmla="*/ 1925439 h 6707141"/>
              <a:gd name="connsiteX35" fmla="*/ 5829459 w 7777791"/>
              <a:gd name="connsiteY35" fmla="*/ 3481908 h 6707141"/>
              <a:gd name="connsiteX36" fmla="*/ 3987906 w 7777791"/>
              <a:gd name="connsiteY36" fmla="*/ 5038377 h 6707141"/>
              <a:gd name="connsiteX37" fmla="*/ 2146353 w 7777791"/>
              <a:gd name="connsiteY37" fmla="*/ 3481908 h 67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777791" h="6707141">
                <a:moveTo>
                  <a:pt x="7671010" y="3481908"/>
                </a:moveTo>
                <a:lnTo>
                  <a:pt x="7777791" y="3514763"/>
                </a:lnTo>
                <a:lnTo>
                  <a:pt x="6136598" y="4201358"/>
                </a:lnTo>
                <a:lnTo>
                  <a:pt x="5960134" y="2874752"/>
                </a:lnTo>
                <a:lnTo>
                  <a:pt x="7671010" y="3481908"/>
                </a:lnTo>
                <a:close/>
                <a:moveTo>
                  <a:pt x="6768460" y="1216488"/>
                </a:moveTo>
                <a:lnTo>
                  <a:pt x="5850805" y="2805772"/>
                </a:lnTo>
                <a:lnTo>
                  <a:pt x="5007068" y="1452108"/>
                </a:lnTo>
                <a:lnTo>
                  <a:pt x="6768460" y="1216488"/>
                </a:lnTo>
                <a:close/>
                <a:moveTo>
                  <a:pt x="4052074" y="0"/>
                </a:moveTo>
                <a:lnTo>
                  <a:pt x="4853347" y="1705379"/>
                </a:lnTo>
                <a:lnTo>
                  <a:pt x="3298926" y="1544958"/>
                </a:lnTo>
                <a:cubicBezTo>
                  <a:pt x="3475112" y="1126225"/>
                  <a:pt x="3875888" y="418733"/>
                  <a:pt x="4052074" y="0"/>
                </a:cubicBezTo>
                <a:close/>
                <a:moveTo>
                  <a:pt x="1223051" y="1136277"/>
                </a:moveTo>
                <a:lnTo>
                  <a:pt x="2856447" y="1452109"/>
                </a:lnTo>
                <a:lnTo>
                  <a:pt x="2060837" y="2757646"/>
                </a:lnTo>
                <a:lnTo>
                  <a:pt x="1223051" y="1136277"/>
                </a:lnTo>
                <a:close/>
                <a:moveTo>
                  <a:pt x="0" y="3401697"/>
                </a:moveTo>
                <a:lnTo>
                  <a:pt x="1775043" y="2698289"/>
                </a:lnTo>
                <a:lnTo>
                  <a:pt x="1502328" y="4474073"/>
                </a:lnTo>
                <a:lnTo>
                  <a:pt x="0" y="3401697"/>
                </a:lnTo>
                <a:close/>
                <a:moveTo>
                  <a:pt x="1303262" y="5795165"/>
                </a:moveTo>
                <a:lnTo>
                  <a:pt x="1772079" y="4302422"/>
                </a:lnTo>
                <a:lnTo>
                  <a:pt x="2952700" y="5431496"/>
                </a:lnTo>
                <a:lnTo>
                  <a:pt x="1303262" y="5795165"/>
                </a:lnTo>
                <a:close/>
                <a:moveTo>
                  <a:pt x="4517295" y="6707141"/>
                </a:moveTo>
                <a:lnTo>
                  <a:pt x="3218715" y="5226351"/>
                </a:lnTo>
                <a:lnTo>
                  <a:pt x="4933557" y="5354688"/>
                </a:lnTo>
                <a:lnTo>
                  <a:pt x="4517295" y="6707141"/>
                </a:lnTo>
                <a:close/>
                <a:moveTo>
                  <a:pt x="6704292" y="5747038"/>
                </a:moveTo>
                <a:lnTo>
                  <a:pt x="4926857" y="5158780"/>
                </a:lnTo>
                <a:lnTo>
                  <a:pt x="5834763" y="4350548"/>
                </a:lnTo>
                <a:lnTo>
                  <a:pt x="6704292" y="5747038"/>
                </a:lnTo>
                <a:close/>
                <a:moveTo>
                  <a:pt x="2146353" y="3481908"/>
                </a:moveTo>
                <a:cubicBezTo>
                  <a:pt x="2146353" y="2622294"/>
                  <a:pt x="2970844" y="1925439"/>
                  <a:pt x="3987906" y="1925439"/>
                </a:cubicBezTo>
                <a:cubicBezTo>
                  <a:pt x="5004968" y="1925439"/>
                  <a:pt x="5829459" y="2622294"/>
                  <a:pt x="5829459" y="3481908"/>
                </a:cubicBezTo>
                <a:cubicBezTo>
                  <a:pt x="5829459" y="4341522"/>
                  <a:pt x="5004968" y="5038377"/>
                  <a:pt x="3987906" y="5038377"/>
                </a:cubicBezTo>
                <a:cubicBezTo>
                  <a:pt x="2970844" y="5038377"/>
                  <a:pt x="2146353" y="4341522"/>
                  <a:pt x="2146353" y="3481908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216C3-1D48-4D7F-A87F-C393D0FB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54" y="584770"/>
            <a:ext cx="3722630" cy="36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0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4B0FE7-EE81-43FA-9CFB-FA0D48BB9F07}"/>
              </a:ext>
            </a:extLst>
          </p:cNvPr>
          <p:cNvSpPr txBox="1"/>
          <p:nvPr/>
        </p:nvSpPr>
        <p:spPr>
          <a:xfrm>
            <a:off x="1696065" y="0"/>
            <a:ext cx="9556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৬৯,৭০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434DC-0961-48D8-9FB3-69E359F79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637" y="1015663"/>
            <a:ext cx="4856433" cy="58214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CF1560-C01B-4131-A1D5-AC2590609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822" y="2838759"/>
            <a:ext cx="4687378" cy="27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082D215-E4CC-4C72-A39F-0AA2FF792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8000" r="92000">
                        <a14:foregroundMark x1="8000" y1="37333" x2="8889" y2="51556"/>
                        <a14:foregroundMark x1="92000" y1="39556" x2="87556" y2="5244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45" y="5304097"/>
            <a:ext cx="3096126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6A4E2E-9C73-4F01-8FE8-EBE540A3B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8000" r="92000">
                        <a14:foregroundMark x1="8000" y1="37333" x2="8889" y2="51556"/>
                        <a14:foregroundMark x1="92000" y1="39556" x2="87556" y2="52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6378" y="5246946"/>
            <a:ext cx="3096126" cy="2143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C50375-268C-451D-B9D2-6BD40FE48D15}"/>
              </a:ext>
            </a:extLst>
          </p:cNvPr>
          <p:cNvSpPr txBox="1"/>
          <p:nvPr/>
        </p:nvSpPr>
        <p:spPr>
          <a:xfrm>
            <a:off x="-257344" y="482340"/>
            <a:ext cx="4381233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B3715-628D-4B87-B04A-103969F1F1E7}"/>
              </a:ext>
            </a:extLst>
          </p:cNvPr>
          <p:cNvSpPr txBox="1"/>
          <p:nvPr/>
        </p:nvSpPr>
        <p:spPr>
          <a:xfrm>
            <a:off x="7976880" y="4055015"/>
            <a:ext cx="4363395" cy="3154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C3AAF7-B25B-4DB5-A1B4-E8DF40256221}"/>
              </a:ext>
            </a:extLst>
          </p:cNvPr>
          <p:cNvSpPr txBox="1"/>
          <p:nvPr/>
        </p:nvSpPr>
        <p:spPr>
          <a:xfrm>
            <a:off x="-736775" y="4235361"/>
            <a:ext cx="4381233" cy="3154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E806A-511F-4DC6-9BFD-B2A5620507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15" r="14715"/>
          <a:stretch/>
        </p:blipFill>
        <p:spPr>
          <a:xfrm>
            <a:off x="4236121" y="116446"/>
            <a:ext cx="4207899" cy="38576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B2DF11-D831-422E-8681-475BFA11D5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283" r="50000" b="52499"/>
          <a:stretch/>
        </p:blipFill>
        <p:spPr>
          <a:xfrm>
            <a:off x="5018134" y="805505"/>
            <a:ext cx="2426419" cy="2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0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035BC53-7E30-41EB-9ADC-95C08C51AFC9}"/>
              </a:ext>
            </a:extLst>
          </p:cNvPr>
          <p:cNvGrpSpPr/>
          <p:nvPr/>
        </p:nvGrpSpPr>
        <p:grpSpPr>
          <a:xfrm>
            <a:off x="1094511" y="400156"/>
            <a:ext cx="10221190" cy="5918310"/>
            <a:chOff x="921356" y="371633"/>
            <a:chExt cx="7638679" cy="59183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3848510-2384-4A7A-A17A-8B8BCBC45AEE}"/>
                </a:ext>
              </a:extLst>
            </p:cNvPr>
            <p:cNvSpPr txBox="1"/>
            <p:nvPr/>
          </p:nvSpPr>
          <p:spPr>
            <a:xfrm>
              <a:off x="3291661" y="371633"/>
              <a:ext cx="5268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মিলাই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41D4D0-D2F4-4347-AF77-50161FF9F9D8}"/>
                </a:ext>
              </a:extLst>
            </p:cNvPr>
            <p:cNvGrpSpPr/>
            <p:nvPr/>
          </p:nvGrpSpPr>
          <p:grpSpPr>
            <a:xfrm>
              <a:off x="921356" y="1046875"/>
              <a:ext cx="3890128" cy="5243068"/>
              <a:chOff x="3204706" y="1096899"/>
              <a:chExt cx="5538281" cy="255395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A9AF8-A36A-4C5D-B4AA-B92978E6D06D}"/>
                  </a:ext>
                </a:extLst>
              </p:cNvPr>
              <p:cNvSpPr txBox="1"/>
              <p:nvPr/>
            </p:nvSpPr>
            <p:spPr>
              <a:xfrm>
                <a:off x="3369024" y="2599987"/>
                <a:ext cx="262997" cy="374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7AEC42-56C4-4C2A-9008-3E2A64D5351E}"/>
                  </a:ext>
                </a:extLst>
              </p:cNvPr>
              <p:cNvSpPr txBox="1"/>
              <p:nvPr/>
            </p:nvSpPr>
            <p:spPr>
              <a:xfrm>
                <a:off x="3204706" y="1096899"/>
                <a:ext cx="5538281" cy="1289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জাহাজ</a:t>
                </a:r>
                <a:r>
                  <a:rPr lang="en-US" sz="16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927550-2E1D-4ABA-A44C-B133F0E215A8}"/>
                  </a:ext>
                </a:extLst>
              </p:cNvPr>
              <p:cNvSpPr txBox="1"/>
              <p:nvPr/>
            </p:nvSpPr>
            <p:spPr>
              <a:xfrm>
                <a:off x="3492654" y="2361533"/>
                <a:ext cx="5081431" cy="1289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জবা</a:t>
                </a:r>
                <a:r>
                  <a:rPr lang="en-US" sz="16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C252AE4-816D-4BD9-BB92-575EFE9B4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827" y="1249641"/>
            <a:ext cx="2584928" cy="2298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32AD1A-7913-462D-A135-C469A1FF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14" y="4042376"/>
            <a:ext cx="2584929" cy="22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480345-D8C5-47C3-82C9-A9BB496DAC0D}"/>
              </a:ext>
            </a:extLst>
          </p:cNvPr>
          <p:cNvSpPr txBox="1"/>
          <p:nvPr/>
        </p:nvSpPr>
        <p:spPr>
          <a:xfrm>
            <a:off x="3369024" y="25999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B3E77-B149-40F9-BC01-3C81DD1FC862}"/>
              </a:ext>
            </a:extLst>
          </p:cNvPr>
          <p:cNvSpPr txBox="1"/>
          <p:nvPr/>
        </p:nvSpPr>
        <p:spPr>
          <a:xfrm>
            <a:off x="1901033" y="1116751"/>
            <a:ext cx="762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14036-0E2A-47F2-BA03-27051C8F2DEE}"/>
              </a:ext>
            </a:extLst>
          </p:cNvPr>
          <p:cNvSpPr txBox="1"/>
          <p:nvPr/>
        </p:nvSpPr>
        <p:spPr>
          <a:xfrm>
            <a:off x="2049332" y="3853564"/>
            <a:ext cx="761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CB218E-B049-4702-B453-BC8477464052}"/>
              </a:ext>
            </a:extLst>
          </p:cNvPr>
          <p:cNvCxnSpPr>
            <a:cxnSpLocks/>
          </p:cNvCxnSpPr>
          <p:nvPr/>
        </p:nvCxnSpPr>
        <p:spPr>
          <a:xfrm>
            <a:off x="3320305" y="2848539"/>
            <a:ext cx="4723558" cy="15101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B938AA-1C49-4637-84F8-9EA6DA139306}"/>
              </a:ext>
            </a:extLst>
          </p:cNvPr>
          <p:cNvCxnSpPr>
            <a:cxnSpLocks/>
          </p:cNvCxnSpPr>
          <p:nvPr/>
        </p:nvCxnSpPr>
        <p:spPr>
          <a:xfrm flipV="1">
            <a:off x="3576254" y="3112004"/>
            <a:ext cx="4918901" cy="231891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4B2EB-614F-4EE6-B187-7C2A743FF9DC}"/>
              </a:ext>
            </a:extLst>
          </p:cNvPr>
          <p:cNvSpPr/>
          <p:nvPr/>
        </p:nvSpPr>
        <p:spPr>
          <a:xfrm>
            <a:off x="1947150" y="1117692"/>
            <a:ext cx="9267063" cy="53659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5D476C-F0D0-41A1-91D8-CFFECB6AB74A}"/>
              </a:ext>
            </a:extLst>
          </p:cNvPr>
          <p:cNvSpPr txBox="1"/>
          <p:nvPr/>
        </p:nvSpPr>
        <p:spPr>
          <a:xfrm>
            <a:off x="3685082" y="37439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দাগ টেনে মিলাই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65F187-AE4E-40F6-A35E-FA8FEADB434E}"/>
              </a:ext>
            </a:extLst>
          </p:cNvPr>
          <p:cNvSpPr txBox="1"/>
          <p:nvPr/>
        </p:nvSpPr>
        <p:spPr>
          <a:xfrm>
            <a:off x="6878191" y="1365376"/>
            <a:ext cx="4242374" cy="2160984"/>
          </a:xfrm>
          <a:prstGeom prst="sun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C55EC3-B8F3-4E80-B004-051648A6D4FB}"/>
              </a:ext>
            </a:extLst>
          </p:cNvPr>
          <p:cNvSpPr txBox="1"/>
          <p:nvPr/>
        </p:nvSpPr>
        <p:spPr>
          <a:xfrm>
            <a:off x="6957580" y="4123183"/>
            <a:ext cx="4348162" cy="1988106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4005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43E72145-D7B9-455D-BAF2-13D1D7F4699A}"/>
              </a:ext>
            </a:extLst>
          </p:cNvPr>
          <p:cNvGrpSpPr/>
          <p:nvPr/>
        </p:nvGrpSpPr>
        <p:grpSpPr>
          <a:xfrm>
            <a:off x="205011" y="-336038"/>
            <a:ext cx="12186535" cy="7326068"/>
            <a:chOff x="66466" y="-433019"/>
            <a:chExt cx="12186535" cy="73260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1C9969-D215-4424-AFB1-75518D493F72}"/>
                </a:ext>
              </a:extLst>
            </p:cNvPr>
            <p:cNvGrpSpPr/>
            <p:nvPr/>
          </p:nvGrpSpPr>
          <p:grpSpPr>
            <a:xfrm>
              <a:off x="66466" y="4244198"/>
              <a:ext cx="3403273" cy="2648851"/>
              <a:chOff x="1764852" y="53731"/>
              <a:chExt cx="8175739" cy="6919376"/>
            </a:xfrm>
          </p:grpSpPr>
          <p:sp>
            <p:nvSpPr>
              <p:cNvPr id="6" name="Sun 5">
                <a:extLst>
                  <a:ext uri="{FF2B5EF4-FFF2-40B4-BE49-F238E27FC236}">
                    <a16:creationId xmlns:a16="http://schemas.microsoft.com/office/drawing/2014/main" id="{F2D67099-7698-4ED4-AF5F-D333304B0A6B}"/>
                  </a:ext>
                </a:extLst>
              </p:cNvPr>
              <p:cNvSpPr/>
              <p:nvPr/>
            </p:nvSpPr>
            <p:spPr>
              <a:xfrm>
                <a:off x="1901051" y="53731"/>
                <a:ext cx="7777791" cy="6707142"/>
              </a:xfrm>
              <a:custGeom>
                <a:avLst/>
                <a:gdLst>
                  <a:gd name="connsiteX0" fmla="*/ 7366210 w 7366210"/>
                  <a:gd name="connsiteY0" fmla="*/ 3112939 h 6225877"/>
                  <a:gd name="connsiteX1" fmla="*/ 5879924 w 7366210"/>
                  <a:gd name="connsiteY1" fmla="*/ 3559673 h 6225877"/>
                  <a:gd name="connsiteX2" fmla="*/ 5879924 w 7366210"/>
                  <a:gd name="connsiteY2" fmla="*/ 2666204 h 6225877"/>
                  <a:gd name="connsiteX3" fmla="*/ 7366210 w 7366210"/>
                  <a:gd name="connsiteY3" fmla="*/ 3112939 h 6225877"/>
                  <a:gd name="connsiteX4" fmla="*/ 6287197 w 7366210"/>
                  <a:gd name="connsiteY4" fmla="*/ 911687 h 6225877"/>
                  <a:gd name="connsiteX5" fmla="*/ 5610173 w 7366210"/>
                  <a:gd name="connsiteY5" fmla="*/ 2115961 h 6225877"/>
                  <a:gd name="connsiteX6" fmla="*/ 4862689 w 7366210"/>
                  <a:gd name="connsiteY6" fmla="*/ 1484192 h 6225877"/>
                  <a:gd name="connsiteX7" fmla="*/ 6287197 w 7366210"/>
                  <a:gd name="connsiteY7" fmla="*/ 911687 h 6225877"/>
                  <a:gd name="connsiteX8" fmla="*/ 3683105 w 7366210"/>
                  <a:gd name="connsiteY8" fmla="*/ 0 h 6225877"/>
                  <a:gd name="connsiteX9" fmla="*/ 4211663 w 7366210"/>
                  <a:gd name="connsiteY9" fmla="*/ 1256200 h 6225877"/>
                  <a:gd name="connsiteX10" fmla="*/ 3154547 w 7366210"/>
                  <a:gd name="connsiteY10" fmla="*/ 1256200 h 6225877"/>
                  <a:gd name="connsiteX11" fmla="*/ 3683105 w 7366210"/>
                  <a:gd name="connsiteY11" fmla="*/ 0 h 6225877"/>
                  <a:gd name="connsiteX12" fmla="*/ 1078672 w 7366210"/>
                  <a:gd name="connsiteY12" fmla="*/ 911687 h 6225877"/>
                  <a:gd name="connsiteX13" fmla="*/ 2503521 w 7366210"/>
                  <a:gd name="connsiteY13" fmla="*/ 1484192 h 6225877"/>
                  <a:gd name="connsiteX14" fmla="*/ 1756037 w 7366210"/>
                  <a:gd name="connsiteY14" fmla="*/ 2115961 h 6225877"/>
                  <a:gd name="connsiteX15" fmla="*/ 1078672 w 7366210"/>
                  <a:gd name="connsiteY15" fmla="*/ 911687 h 6225877"/>
                  <a:gd name="connsiteX16" fmla="*/ 0 w 7366210"/>
                  <a:gd name="connsiteY16" fmla="*/ 3112939 h 6225877"/>
                  <a:gd name="connsiteX17" fmla="*/ 1486286 w 7366210"/>
                  <a:gd name="connsiteY17" fmla="*/ 2666204 h 6225877"/>
                  <a:gd name="connsiteX18" fmla="*/ 1486286 w 7366210"/>
                  <a:gd name="connsiteY18" fmla="*/ 3559673 h 6225877"/>
                  <a:gd name="connsiteX19" fmla="*/ 0 w 7366210"/>
                  <a:gd name="connsiteY19" fmla="*/ 3112939 h 6225877"/>
                  <a:gd name="connsiteX20" fmla="*/ 1078672 w 7366210"/>
                  <a:gd name="connsiteY20" fmla="*/ 5313901 h 6225877"/>
                  <a:gd name="connsiteX21" fmla="*/ 1756037 w 7366210"/>
                  <a:gd name="connsiteY21" fmla="*/ 4109916 h 6225877"/>
                  <a:gd name="connsiteX22" fmla="*/ 2503521 w 7366210"/>
                  <a:gd name="connsiteY22" fmla="*/ 4741685 h 6225877"/>
                  <a:gd name="connsiteX23" fmla="*/ 1078672 w 7366210"/>
                  <a:gd name="connsiteY23" fmla="*/ 5313901 h 6225877"/>
                  <a:gd name="connsiteX24" fmla="*/ 3683105 w 7366210"/>
                  <a:gd name="connsiteY24" fmla="*/ 6225877 h 6225877"/>
                  <a:gd name="connsiteX25" fmla="*/ 3154547 w 7366210"/>
                  <a:gd name="connsiteY25" fmla="*/ 4969677 h 6225877"/>
                  <a:gd name="connsiteX26" fmla="*/ 4211663 w 7366210"/>
                  <a:gd name="connsiteY26" fmla="*/ 4969677 h 6225877"/>
                  <a:gd name="connsiteX27" fmla="*/ 3683105 w 7366210"/>
                  <a:gd name="connsiteY27" fmla="*/ 6225877 h 6225877"/>
                  <a:gd name="connsiteX28" fmla="*/ 6287197 w 7366210"/>
                  <a:gd name="connsiteY28" fmla="*/ 5313901 h 6225877"/>
                  <a:gd name="connsiteX29" fmla="*/ 4862689 w 7366210"/>
                  <a:gd name="connsiteY29" fmla="*/ 4741685 h 6225877"/>
                  <a:gd name="connsiteX30" fmla="*/ 5610173 w 7366210"/>
                  <a:gd name="connsiteY30" fmla="*/ 4109916 h 6225877"/>
                  <a:gd name="connsiteX31" fmla="*/ 6287197 w 7366210"/>
                  <a:gd name="connsiteY31" fmla="*/ 5313901 h 6225877"/>
                  <a:gd name="connsiteX32" fmla="*/ 1841553 w 7366210"/>
                  <a:gd name="connsiteY32" fmla="*/ 3112939 h 6225877"/>
                  <a:gd name="connsiteX33" fmla="*/ 3683106 w 7366210"/>
                  <a:gd name="connsiteY33" fmla="*/ 1556470 h 6225877"/>
                  <a:gd name="connsiteX34" fmla="*/ 5524659 w 7366210"/>
                  <a:gd name="connsiteY34" fmla="*/ 3112939 h 6225877"/>
                  <a:gd name="connsiteX35" fmla="*/ 3683106 w 7366210"/>
                  <a:gd name="connsiteY35" fmla="*/ 4669408 h 6225877"/>
                  <a:gd name="connsiteX36" fmla="*/ 1841553 w 7366210"/>
                  <a:gd name="connsiteY36" fmla="*/ 3112939 h 6225877"/>
                  <a:gd name="connsiteX0" fmla="*/ 7366210 w 7366210"/>
                  <a:gd name="connsiteY0" fmla="*/ 3481908 h 6594846"/>
                  <a:gd name="connsiteX1" fmla="*/ 5879924 w 7366210"/>
                  <a:gd name="connsiteY1" fmla="*/ 3928642 h 6594846"/>
                  <a:gd name="connsiteX2" fmla="*/ 5879924 w 7366210"/>
                  <a:gd name="connsiteY2" fmla="*/ 3035173 h 6594846"/>
                  <a:gd name="connsiteX3" fmla="*/ 7366210 w 7366210"/>
                  <a:gd name="connsiteY3" fmla="*/ 3481908 h 6594846"/>
                  <a:gd name="connsiteX4" fmla="*/ 6287197 w 7366210"/>
                  <a:gd name="connsiteY4" fmla="*/ 1280656 h 6594846"/>
                  <a:gd name="connsiteX5" fmla="*/ 5610173 w 7366210"/>
                  <a:gd name="connsiteY5" fmla="*/ 2484930 h 6594846"/>
                  <a:gd name="connsiteX6" fmla="*/ 4862689 w 7366210"/>
                  <a:gd name="connsiteY6" fmla="*/ 1853161 h 6594846"/>
                  <a:gd name="connsiteX7" fmla="*/ 6287197 w 7366210"/>
                  <a:gd name="connsiteY7" fmla="*/ 1280656 h 6594846"/>
                  <a:gd name="connsiteX8" fmla="*/ 3747274 w 7366210"/>
                  <a:gd name="connsiteY8" fmla="*/ 0 h 6594846"/>
                  <a:gd name="connsiteX9" fmla="*/ 4211663 w 7366210"/>
                  <a:gd name="connsiteY9" fmla="*/ 1625169 h 6594846"/>
                  <a:gd name="connsiteX10" fmla="*/ 3154547 w 7366210"/>
                  <a:gd name="connsiteY10" fmla="*/ 1625169 h 6594846"/>
                  <a:gd name="connsiteX11" fmla="*/ 3747274 w 7366210"/>
                  <a:gd name="connsiteY11" fmla="*/ 0 h 6594846"/>
                  <a:gd name="connsiteX12" fmla="*/ 1078672 w 7366210"/>
                  <a:gd name="connsiteY12" fmla="*/ 1280656 h 6594846"/>
                  <a:gd name="connsiteX13" fmla="*/ 2503521 w 7366210"/>
                  <a:gd name="connsiteY13" fmla="*/ 1853161 h 6594846"/>
                  <a:gd name="connsiteX14" fmla="*/ 1756037 w 7366210"/>
                  <a:gd name="connsiteY14" fmla="*/ 2484930 h 6594846"/>
                  <a:gd name="connsiteX15" fmla="*/ 1078672 w 7366210"/>
                  <a:gd name="connsiteY15" fmla="*/ 1280656 h 6594846"/>
                  <a:gd name="connsiteX16" fmla="*/ 0 w 7366210"/>
                  <a:gd name="connsiteY16" fmla="*/ 3481908 h 6594846"/>
                  <a:gd name="connsiteX17" fmla="*/ 1486286 w 7366210"/>
                  <a:gd name="connsiteY17" fmla="*/ 3035173 h 6594846"/>
                  <a:gd name="connsiteX18" fmla="*/ 1486286 w 7366210"/>
                  <a:gd name="connsiteY18" fmla="*/ 3928642 h 6594846"/>
                  <a:gd name="connsiteX19" fmla="*/ 0 w 7366210"/>
                  <a:gd name="connsiteY19" fmla="*/ 3481908 h 6594846"/>
                  <a:gd name="connsiteX20" fmla="*/ 1078672 w 7366210"/>
                  <a:gd name="connsiteY20" fmla="*/ 5682870 h 6594846"/>
                  <a:gd name="connsiteX21" fmla="*/ 1756037 w 7366210"/>
                  <a:gd name="connsiteY21" fmla="*/ 4478885 h 6594846"/>
                  <a:gd name="connsiteX22" fmla="*/ 2503521 w 7366210"/>
                  <a:gd name="connsiteY22" fmla="*/ 5110654 h 6594846"/>
                  <a:gd name="connsiteX23" fmla="*/ 1078672 w 7366210"/>
                  <a:gd name="connsiteY23" fmla="*/ 5682870 h 6594846"/>
                  <a:gd name="connsiteX24" fmla="*/ 3683105 w 7366210"/>
                  <a:gd name="connsiteY24" fmla="*/ 6594846 h 6594846"/>
                  <a:gd name="connsiteX25" fmla="*/ 3154547 w 7366210"/>
                  <a:gd name="connsiteY25" fmla="*/ 5338646 h 6594846"/>
                  <a:gd name="connsiteX26" fmla="*/ 4211663 w 7366210"/>
                  <a:gd name="connsiteY26" fmla="*/ 5338646 h 6594846"/>
                  <a:gd name="connsiteX27" fmla="*/ 3683105 w 7366210"/>
                  <a:gd name="connsiteY27" fmla="*/ 6594846 h 6594846"/>
                  <a:gd name="connsiteX28" fmla="*/ 6287197 w 7366210"/>
                  <a:gd name="connsiteY28" fmla="*/ 5682870 h 6594846"/>
                  <a:gd name="connsiteX29" fmla="*/ 4862689 w 7366210"/>
                  <a:gd name="connsiteY29" fmla="*/ 5110654 h 6594846"/>
                  <a:gd name="connsiteX30" fmla="*/ 5610173 w 7366210"/>
                  <a:gd name="connsiteY30" fmla="*/ 4478885 h 6594846"/>
                  <a:gd name="connsiteX31" fmla="*/ 6287197 w 7366210"/>
                  <a:gd name="connsiteY31" fmla="*/ 5682870 h 6594846"/>
                  <a:gd name="connsiteX32" fmla="*/ 1841553 w 7366210"/>
                  <a:gd name="connsiteY32" fmla="*/ 3481908 h 6594846"/>
                  <a:gd name="connsiteX33" fmla="*/ 3683106 w 7366210"/>
                  <a:gd name="connsiteY33" fmla="*/ 1925439 h 6594846"/>
                  <a:gd name="connsiteX34" fmla="*/ 5524659 w 7366210"/>
                  <a:gd name="connsiteY34" fmla="*/ 3481908 h 6594846"/>
                  <a:gd name="connsiteX35" fmla="*/ 3683106 w 7366210"/>
                  <a:gd name="connsiteY35" fmla="*/ 5038377 h 6594846"/>
                  <a:gd name="connsiteX36" fmla="*/ 1841553 w 7366210"/>
                  <a:gd name="connsiteY36" fmla="*/ 3481908 h 6594846"/>
                  <a:gd name="connsiteX0" fmla="*/ 7366210 w 7366210"/>
                  <a:gd name="connsiteY0" fmla="*/ 3481908 h 6594846"/>
                  <a:gd name="connsiteX1" fmla="*/ 5879924 w 7366210"/>
                  <a:gd name="connsiteY1" fmla="*/ 3928642 h 6594846"/>
                  <a:gd name="connsiteX2" fmla="*/ 5879924 w 7366210"/>
                  <a:gd name="connsiteY2" fmla="*/ 3035173 h 6594846"/>
                  <a:gd name="connsiteX3" fmla="*/ 7366210 w 7366210"/>
                  <a:gd name="connsiteY3" fmla="*/ 3481908 h 6594846"/>
                  <a:gd name="connsiteX4" fmla="*/ 6688250 w 7366210"/>
                  <a:gd name="connsiteY4" fmla="*/ 975856 h 6594846"/>
                  <a:gd name="connsiteX5" fmla="*/ 5610173 w 7366210"/>
                  <a:gd name="connsiteY5" fmla="*/ 2484930 h 6594846"/>
                  <a:gd name="connsiteX6" fmla="*/ 4862689 w 7366210"/>
                  <a:gd name="connsiteY6" fmla="*/ 1853161 h 6594846"/>
                  <a:gd name="connsiteX7" fmla="*/ 6688250 w 7366210"/>
                  <a:gd name="connsiteY7" fmla="*/ 975856 h 6594846"/>
                  <a:gd name="connsiteX8" fmla="*/ 3747274 w 7366210"/>
                  <a:gd name="connsiteY8" fmla="*/ 0 h 6594846"/>
                  <a:gd name="connsiteX9" fmla="*/ 4211663 w 7366210"/>
                  <a:gd name="connsiteY9" fmla="*/ 1625169 h 6594846"/>
                  <a:gd name="connsiteX10" fmla="*/ 3154547 w 7366210"/>
                  <a:gd name="connsiteY10" fmla="*/ 1625169 h 6594846"/>
                  <a:gd name="connsiteX11" fmla="*/ 3747274 w 7366210"/>
                  <a:gd name="connsiteY11" fmla="*/ 0 h 6594846"/>
                  <a:gd name="connsiteX12" fmla="*/ 1078672 w 7366210"/>
                  <a:gd name="connsiteY12" fmla="*/ 1280656 h 6594846"/>
                  <a:gd name="connsiteX13" fmla="*/ 2503521 w 7366210"/>
                  <a:gd name="connsiteY13" fmla="*/ 1853161 h 6594846"/>
                  <a:gd name="connsiteX14" fmla="*/ 1756037 w 7366210"/>
                  <a:gd name="connsiteY14" fmla="*/ 2484930 h 6594846"/>
                  <a:gd name="connsiteX15" fmla="*/ 1078672 w 7366210"/>
                  <a:gd name="connsiteY15" fmla="*/ 1280656 h 6594846"/>
                  <a:gd name="connsiteX16" fmla="*/ 0 w 7366210"/>
                  <a:gd name="connsiteY16" fmla="*/ 3481908 h 6594846"/>
                  <a:gd name="connsiteX17" fmla="*/ 1486286 w 7366210"/>
                  <a:gd name="connsiteY17" fmla="*/ 3035173 h 6594846"/>
                  <a:gd name="connsiteX18" fmla="*/ 1486286 w 7366210"/>
                  <a:gd name="connsiteY18" fmla="*/ 3928642 h 6594846"/>
                  <a:gd name="connsiteX19" fmla="*/ 0 w 7366210"/>
                  <a:gd name="connsiteY19" fmla="*/ 3481908 h 6594846"/>
                  <a:gd name="connsiteX20" fmla="*/ 1078672 w 7366210"/>
                  <a:gd name="connsiteY20" fmla="*/ 5682870 h 6594846"/>
                  <a:gd name="connsiteX21" fmla="*/ 1756037 w 7366210"/>
                  <a:gd name="connsiteY21" fmla="*/ 4478885 h 6594846"/>
                  <a:gd name="connsiteX22" fmla="*/ 2503521 w 7366210"/>
                  <a:gd name="connsiteY22" fmla="*/ 5110654 h 6594846"/>
                  <a:gd name="connsiteX23" fmla="*/ 1078672 w 7366210"/>
                  <a:gd name="connsiteY23" fmla="*/ 5682870 h 6594846"/>
                  <a:gd name="connsiteX24" fmla="*/ 3683105 w 7366210"/>
                  <a:gd name="connsiteY24" fmla="*/ 6594846 h 6594846"/>
                  <a:gd name="connsiteX25" fmla="*/ 3154547 w 7366210"/>
                  <a:gd name="connsiteY25" fmla="*/ 5338646 h 6594846"/>
                  <a:gd name="connsiteX26" fmla="*/ 4211663 w 7366210"/>
                  <a:gd name="connsiteY26" fmla="*/ 5338646 h 6594846"/>
                  <a:gd name="connsiteX27" fmla="*/ 3683105 w 7366210"/>
                  <a:gd name="connsiteY27" fmla="*/ 6594846 h 6594846"/>
                  <a:gd name="connsiteX28" fmla="*/ 6287197 w 7366210"/>
                  <a:gd name="connsiteY28" fmla="*/ 5682870 h 6594846"/>
                  <a:gd name="connsiteX29" fmla="*/ 4862689 w 7366210"/>
                  <a:gd name="connsiteY29" fmla="*/ 5110654 h 6594846"/>
                  <a:gd name="connsiteX30" fmla="*/ 5610173 w 7366210"/>
                  <a:gd name="connsiteY30" fmla="*/ 4478885 h 6594846"/>
                  <a:gd name="connsiteX31" fmla="*/ 6287197 w 7366210"/>
                  <a:gd name="connsiteY31" fmla="*/ 5682870 h 6594846"/>
                  <a:gd name="connsiteX32" fmla="*/ 1841553 w 7366210"/>
                  <a:gd name="connsiteY32" fmla="*/ 3481908 h 6594846"/>
                  <a:gd name="connsiteX33" fmla="*/ 3683106 w 7366210"/>
                  <a:gd name="connsiteY33" fmla="*/ 1925439 h 6594846"/>
                  <a:gd name="connsiteX34" fmla="*/ 5524659 w 7366210"/>
                  <a:gd name="connsiteY34" fmla="*/ 3481908 h 6594846"/>
                  <a:gd name="connsiteX35" fmla="*/ 3683106 w 7366210"/>
                  <a:gd name="connsiteY35" fmla="*/ 5038377 h 6594846"/>
                  <a:gd name="connsiteX36" fmla="*/ 1841553 w 7366210"/>
                  <a:gd name="connsiteY36" fmla="*/ 3481908 h 6594846"/>
                  <a:gd name="connsiteX0" fmla="*/ 7366210 w 7665496"/>
                  <a:gd name="connsiteY0" fmla="*/ 3481908 h 6594846"/>
                  <a:gd name="connsiteX1" fmla="*/ 7665496 w 7665496"/>
                  <a:gd name="connsiteY1" fmla="*/ 3514763 h 6594846"/>
                  <a:gd name="connsiteX2" fmla="*/ 5879924 w 7665496"/>
                  <a:gd name="connsiteY2" fmla="*/ 3928642 h 6594846"/>
                  <a:gd name="connsiteX3" fmla="*/ 5879924 w 7665496"/>
                  <a:gd name="connsiteY3" fmla="*/ 3035173 h 6594846"/>
                  <a:gd name="connsiteX4" fmla="*/ 7366210 w 7665496"/>
                  <a:gd name="connsiteY4" fmla="*/ 3481908 h 6594846"/>
                  <a:gd name="connsiteX5" fmla="*/ 6688250 w 7665496"/>
                  <a:gd name="connsiteY5" fmla="*/ 975856 h 6594846"/>
                  <a:gd name="connsiteX6" fmla="*/ 5610173 w 7665496"/>
                  <a:gd name="connsiteY6" fmla="*/ 2484930 h 6594846"/>
                  <a:gd name="connsiteX7" fmla="*/ 4862689 w 7665496"/>
                  <a:gd name="connsiteY7" fmla="*/ 1853161 h 6594846"/>
                  <a:gd name="connsiteX8" fmla="*/ 6688250 w 7665496"/>
                  <a:gd name="connsiteY8" fmla="*/ 975856 h 6594846"/>
                  <a:gd name="connsiteX9" fmla="*/ 3747274 w 7665496"/>
                  <a:gd name="connsiteY9" fmla="*/ 0 h 6594846"/>
                  <a:gd name="connsiteX10" fmla="*/ 4211663 w 7665496"/>
                  <a:gd name="connsiteY10" fmla="*/ 1625169 h 6594846"/>
                  <a:gd name="connsiteX11" fmla="*/ 3154547 w 7665496"/>
                  <a:gd name="connsiteY11" fmla="*/ 1625169 h 6594846"/>
                  <a:gd name="connsiteX12" fmla="*/ 3747274 w 7665496"/>
                  <a:gd name="connsiteY12" fmla="*/ 0 h 6594846"/>
                  <a:gd name="connsiteX13" fmla="*/ 1078672 w 7665496"/>
                  <a:gd name="connsiteY13" fmla="*/ 1280656 h 6594846"/>
                  <a:gd name="connsiteX14" fmla="*/ 2503521 w 7665496"/>
                  <a:gd name="connsiteY14" fmla="*/ 1853161 h 6594846"/>
                  <a:gd name="connsiteX15" fmla="*/ 1756037 w 7665496"/>
                  <a:gd name="connsiteY15" fmla="*/ 2484930 h 6594846"/>
                  <a:gd name="connsiteX16" fmla="*/ 1078672 w 7665496"/>
                  <a:gd name="connsiteY16" fmla="*/ 1280656 h 6594846"/>
                  <a:gd name="connsiteX17" fmla="*/ 0 w 7665496"/>
                  <a:gd name="connsiteY17" fmla="*/ 3481908 h 6594846"/>
                  <a:gd name="connsiteX18" fmla="*/ 1486286 w 7665496"/>
                  <a:gd name="connsiteY18" fmla="*/ 3035173 h 6594846"/>
                  <a:gd name="connsiteX19" fmla="*/ 1486286 w 7665496"/>
                  <a:gd name="connsiteY19" fmla="*/ 3928642 h 6594846"/>
                  <a:gd name="connsiteX20" fmla="*/ 0 w 7665496"/>
                  <a:gd name="connsiteY20" fmla="*/ 3481908 h 6594846"/>
                  <a:gd name="connsiteX21" fmla="*/ 1078672 w 7665496"/>
                  <a:gd name="connsiteY21" fmla="*/ 5682870 h 6594846"/>
                  <a:gd name="connsiteX22" fmla="*/ 1756037 w 7665496"/>
                  <a:gd name="connsiteY22" fmla="*/ 4478885 h 6594846"/>
                  <a:gd name="connsiteX23" fmla="*/ 2503521 w 7665496"/>
                  <a:gd name="connsiteY23" fmla="*/ 5110654 h 6594846"/>
                  <a:gd name="connsiteX24" fmla="*/ 1078672 w 7665496"/>
                  <a:gd name="connsiteY24" fmla="*/ 5682870 h 6594846"/>
                  <a:gd name="connsiteX25" fmla="*/ 3683105 w 7665496"/>
                  <a:gd name="connsiteY25" fmla="*/ 6594846 h 6594846"/>
                  <a:gd name="connsiteX26" fmla="*/ 3154547 w 7665496"/>
                  <a:gd name="connsiteY26" fmla="*/ 5338646 h 6594846"/>
                  <a:gd name="connsiteX27" fmla="*/ 4211663 w 7665496"/>
                  <a:gd name="connsiteY27" fmla="*/ 5338646 h 6594846"/>
                  <a:gd name="connsiteX28" fmla="*/ 3683105 w 7665496"/>
                  <a:gd name="connsiteY28" fmla="*/ 6594846 h 6594846"/>
                  <a:gd name="connsiteX29" fmla="*/ 6287197 w 7665496"/>
                  <a:gd name="connsiteY29" fmla="*/ 5682870 h 6594846"/>
                  <a:gd name="connsiteX30" fmla="*/ 4862689 w 7665496"/>
                  <a:gd name="connsiteY30" fmla="*/ 5110654 h 6594846"/>
                  <a:gd name="connsiteX31" fmla="*/ 5610173 w 7665496"/>
                  <a:gd name="connsiteY31" fmla="*/ 4478885 h 6594846"/>
                  <a:gd name="connsiteX32" fmla="*/ 6287197 w 7665496"/>
                  <a:gd name="connsiteY32" fmla="*/ 5682870 h 6594846"/>
                  <a:gd name="connsiteX33" fmla="*/ 1841553 w 7665496"/>
                  <a:gd name="connsiteY33" fmla="*/ 3481908 h 6594846"/>
                  <a:gd name="connsiteX34" fmla="*/ 3683106 w 7665496"/>
                  <a:gd name="connsiteY34" fmla="*/ 1925439 h 6594846"/>
                  <a:gd name="connsiteX35" fmla="*/ 5524659 w 7665496"/>
                  <a:gd name="connsiteY35" fmla="*/ 3481908 h 6594846"/>
                  <a:gd name="connsiteX36" fmla="*/ 3683106 w 7665496"/>
                  <a:gd name="connsiteY36" fmla="*/ 5038377 h 6594846"/>
                  <a:gd name="connsiteX37" fmla="*/ 1841553 w 7665496"/>
                  <a:gd name="connsiteY37" fmla="*/ 3481908 h 6594846"/>
                  <a:gd name="connsiteX0" fmla="*/ 7366210 w 7665496"/>
                  <a:gd name="connsiteY0" fmla="*/ 3481908 h 6594846"/>
                  <a:gd name="connsiteX1" fmla="*/ 7665496 w 7665496"/>
                  <a:gd name="connsiteY1" fmla="*/ 3514763 h 6594846"/>
                  <a:gd name="connsiteX2" fmla="*/ 5879924 w 7665496"/>
                  <a:gd name="connsiteY2" fmla="*/ 3928642 h 6594846"/>
                  <a:gd name="connsiteX3" fmla="*/ 5879924 w 7665496"/>
                  <a:gd name="connsiteY3" fmla="*/ 3035173 h 6594846"/>
                  <a:gd name="connsiteX4" fmla="*/ 7366210 w 7665496"/>
                  <a:gd name="connsiteY4" fmla="*/ 3481908 h 6594846"/>
                  <a:gd name="connsiteX5" fmla="*/ 6688250 w 7665496"/>
                  <a:gd name="connsiteY5" fmla="*/ 975856 h 6594846"/>
                  <a:gd name="connsiteX6" fmla="*/ 5610173 w 7665496"/>
                  <a:gd name="connsiteY6" fmla="*/ 2484930 h 6594846"/>
                  <a:gd name="connsiteX7" fmla="*/ 4862689 w 7665496"/>
                  <a:gd name="connsiteY7" fmla="*/ 1853161 h 6594846"/>
                  <a:gd name="connsiteX8" fmla="*/ 6688250 w 7665496"/>
                  <a:gd name="connsiteY8" fmla="*/ 975856 h 6594846"/>
                  <a:gd name="connsiteX9" fmla="*/ 3747274 w 7665496"/>
                  <a:gd name="connsiteY9" fmla="*/ 0 h 6594846"/>
                  <a:gd name="connsiteX10" fmla="*/ 4211663 w 7665496"/>
                  <a:gd name="connsiteY10" fmla="*/ 1625169 h 6594846"/>
                  <a:gd name="connsiteX11" fmla="*/ 3154547 w 7665496"/>
                  <a:gd name="connsiteY11" fmla="*/ 1625169 h 6594846"/>
                  <a:gd name="connsiteX12" fmla="*/ 3747274 w 7665496"/>
                  <a:gd name="connsiteY12" fmla="*/ 0 h 6594846"/>
                  <a:gd name="connsiteX13" fmla="*/ 597409 w 7665496"/>
                  <a:gd name="connsiteY13" fmla="*/ 879603 h 6594846"/>
                  <a:gd name="connsiteX14" fmla="*/ 2503521 w 7665496"/>
                  <a:gd name="connsiteY14" fmla="*/ 1853161 h 6594846"/>
                  <a:gd name="connsiteX15" fmla="*/ 1756037 w 7665496"/>
                  <a:gd name="connsiteY15" fmla="*/ 2484930 h 6594846"/>
                  <a:gd name="connsiteX16" fmla="*/ 597409 w 7665496"/>
                  <a:gd name="connsiteY16" fmla="*/ 879603 h 6594846"/>
                  <a:gd name="connsiteX17" fmla="*/ 0 w 7665496"/>
                  <a:gd name="connsiteY17" fmla="*/ 3481908 h 6594846"/>
                  <a:gd name="connsiteX18" fmla="*/ 1486286 w 7665496"/>
                  <a:gd name="connsiteY18" fmla="*/ 3035173 h 6594846"/>
                  <a:gd name="connsiteX19" fmla="*/ 1486286 w 7665496"/>
                  <a:gd name="connsiteY19" fmla="*/ 3928642 h 6594846"/>
                  <a:gd name="connsiteX20" fmla="*/ 0 w 7665496"/>
                  <a:gd name="connsiteY20" fmla="*/ 3481908 h 6594846"/>
                  <a:gd name="connsiteX21" fmla="*/ 1078672 w 7665496"/>
                  <a:gd name="connsiteY21" fmla="*/ 5682870 h 6594846"/>
                  <a:gd name="connsiteX22" fmla="*/ 1756037 w 7665496"/>
                  <a:gd name="connsiteY22" fmla="*/ 4478885 h 6594846"/>
                  <a:gd name="connsiteX23" fmla="*/ 2503521 w 7665496"/>
                  <a:gd name="connsiteY23" fmla="*/ 5110654 h 6594846"/>
                  <a:gd name="connsiteX24" fmla="*/ 1078672 w 7665496"/>
                  <a:gd name="connsiteY24" fmla="*/ 5682870 h 6594846"/>
                  <a:gd name="connsiteX25" fmla="*/ 3683105 w 7665496"/>
                  <a:gd name="connsiteY25" fmla="*/ 6594846 h 6594846"/>
                  <a:gd name="connsiteX26" fmla="*/ 3154547 w 7665496"/>
                  <a:gd name="connsiteY26" fmla="*/ 5338646 h 6594846"/>
                  <a:gd name="connsiteX27" fmla="*/ 4211663 w 7665496"/>
                  <a:gd name="connsiteY27" fmla="*/ 5338646 h 6594846"/>
                  <a:gd name="connsiteX28" fmla="*/ 3683105 w 7665496"/>
                  <a:gd name="connsiteY28" fmla="*/ 6594846 h 6594846"/>
                  <a:gd name="connsiteX29" fmla="*/ 6287197 w 7665496"/>
                  <a:gd name="connsiteY29" fmla="*/ 5682870 h 6594846"/>
                  <a:gd name="connsiteX30" fmla="*/ 4862689 w 7665496"/>
                  <a:gd name="connsiteY30" fmla="*/ 5110654 h 6594846"/>
                  <a:gd name="connsiteX31" fmla="*/ 5610173 w 7665496"/>
                  <a:gd name="connsiteY31" fmla="*/ 4478885 h 6594846"/>
                  <a:gd name="connsiteX32" fmla="*/ 6287197 w 7665496"/>
                  <a:gd name="connsiteY32" fmla="*/ 5682870 h 6594846"/>
                  <a:gd name="connsiteX33" fmla="*/ 1841553 w 7665496"/>
                  <a:gd name="connsiteY33" fmla="*/ 3481908 h 6594846"/>
                  <a:gd name="connsiteX34" fmla="*/ 3683106 w 7665496"/>
                  <a:gd name="connsiteY34" fmla="*/ 1925439 h 6594846"/>
                  <a:gd name="connsiteX35" fmla="*/ 5524659 w 7665496"/>
                  <a:gd name="connsiteY35" fmla="*/ 3481908 h 6594846"/>
                  <a:gd name="connsiteX36" fmla="*/ 3683106 w 7665496"/>
                  <a:gd name="connsiteY36" fmla="*/ 5038377 h 6594846"/>
                  <a:gd name="connsiteX37" fmla="*/ 1841553 w 7665496"/>
                  <a:gd name="connsiteY37" fmla="*/ 3481908 h 6594846"/>
                  <a:gd name="connsiteX0" fmla="*/ 7975810 w 8275096"/>
                  <a:gd name="connsiteY0" fmla="*/ 3481908 h 6594846"/>
                  <a:gd name="connsiteX1" fmla="*/ 8275096 w 8275096"/>
                  <a:gd name="connsiteY1" fmla="*/ 3514763 h 6594846"/>
                  <a:gd name="connsiteX2" fmla="*/ 6489524 w 8275096"/>
                  <a:gd name="connsiteY2" fmla="*/ 3928642 h 6594846"/>
                  <a:gd name="connsiteX3" fmla="*/ 6489524 w 8275096"/>
                  <a:gd name="connsiteY3" fmla="*/ 3035173 h 6594846"/>
                  <a:gd name="connsiteX4" fmla="*/ 7975810 w 8275096"/>
                  <a:gd name="connsiteY4" fmla="*/ 3481908 h 6594846"/>
                  <a:gd name="connsiteX5" fmla="*/ 7297850 w 8275096"/>
                  <a:gd name="connsiteY5" fmla="*/ 975856 h 6594846"/>
                  <a:gd name="connsiteX6" fmla="*/ 6219773 w 8275096"/>
                  <a:gd name="connsiteY6" fmla="*/ 2484930 h 6594846"/>
                  <a:gd name="connsiteX7" fmla="*/ 5472289 w 8275096"/>
                  <a:gd name="connsiteY7" fmla="*/ 1853161 h 6594846"/>
                  <a:gd name="connsiteX8" fmla="*/ 7297850 w 8275096"/>
                  <a:gd name="connsiteY8" fmla="*/ 975856 h 6594846"/>
                  <a:gd name="connsiteX9" fmla="*/ 4356874 w 8275096"/>
                  <a:gd name="connsiteY9" fmla="*/ 0 h 6594846"/>
                  <a:gd name="connsiteX10" fmla="*/ 4821263 w 8275096"/>
                  <a:gd name="connsiteY10" fmla="*/ 1625169 h 6594846"/>
                  <a:gd name="connsiteX11" fmla="*/ 3764147 w 8275096"/>
                  <a:gd name="connsiteY11" fmla="*/ 1625169 h 6594846"/>
                  <a:gd name="connsiteX12" fmla="*/ 4356874 w 8275096"/>
                  <a:gd name="connsiteY12" fmla="*/ 0 h 6594846"/>
                  <a:gd name="connsiteX13" fmla="*/ 1207009 w 8275096"/>
                  <a:gd name="connsiteY13" fmla="*/ 879603 h 6594846"/>
                  <a:gd name="connsiteX14" fmla="*/ 3113121 w 8275096"/>
                  <a:gd name="connsiteY14" fmla="*/ 1853161 h 6594846"/>
                  <a:gd name="connsiteX15" fmla="*/ 2365637 w 8275096"/>
                  <a:gd name="connsiteY15" fmla="*/ 2484930 h 6594846"/>
                  <a:gd name="connsiteX16" fmla="*/ 1207009 w 8275096"/>
                  <a:gd name="connsiteY16" fmla="*/ 879603 h 6594846"/>
                  <a:gd name="connsiteX17" fmla="*/ 0 w 8275096"/>
                  <a:gd name="connsiteY17" fmla="*/ 3465866 h 6594846"/>
                  <a:gd name="connsiteX18" fmla="*/ 2095886 w 8275096"/>
                  <a:gd name="connsiteY18" fmla="*/ 3035173 h 6594846"/>
                  <a:gd name="connsiteX19" fmla="*/ 2095886 w 8275096"/>
                  <a:gd name="connsiteY19" fmla="*/ 3928642 h 6594846"/>
                  <a:gd name="connsiteX20" fmla="*/ 0 w 8275096"/>
                  <a:gd name="connsiteY20" fmla="*/ 3465866 h 6594846"/>
                  <a:gd name="connsiteX21" fmla="*/ 1688272 w 8275096"/>
                  <a:gd name="connsiteY21" fmla="*/ 5682870 h 6594846"/>
                  <a:gd name="connsiteX22" fmla="*/ 2365637 w 8275096"/>
                  <a:gd name="connsiteY22" fmla="*/ 4478885 h 6594846"/>
                  <a:gd name="connsiteX23" fmla="*/ 3113121 w 8275096"/>
                  <a:gd name="connsiteY23" fmla="*/ 5110654 h 6594846"/>
                  <a:gd name="connsiteX24" fmla="*/ 1688272 w 8275096"/>
                  <a:gd name="connsiteY24" fmla="*/ 5682870 h 6594846"/>
                  <a:gd name="connsiteX25" fmla="*/ 4292705 w 8275096"/>
                  <a:gd name="connsiteY25" fmla="*/ 6594846 h 6594846"/>
                  <a:gd name="connsiteX26" fmla="*/ 3764147 w 8275096"/>
                  <a:gd name="connsiteY26" fmla="*/ 5338646 h 6594846"/>
                  <a:gd name="connsiteX27" fmla="*/ 4821263 w 8275096"/>
                  <a:gd name="connsiteY27" fmla="*/ 5338646 h 6594846"/>
                  <a:gd name="connsiteX28" fmla="*/ 4292705 w 8275096"/>
                  <a:gd name="connsiteY28" fmla="*/ 6594846 h 6594846"/>
                  <a:gd name="connsiteX29" fmla="*/ 6896797 w 8275096"/>
                  <a:gd name="connsiteY29" fmla="*/ 5682870 h 6594846"/>
                  <a:gd name="connsiteX30" fmla="*/ 5472289 w 8275096"/>
                  <a:gd name="connsiteY30" fmla="*/ 5110654 h 6594846"/>
                  <a:gd name="connsiteX31" fmla="*/ 6219773 w 8275096"/>
                  <a:gd name="connsiteY31" fmla="*/ 4478885 h 6594846"/>
                  <a:gd name="connsiteX32" fmla="*/ 6896797 w 8275096"/>
                  <a:gd name="connsiteY32" fmla="*/ 5682870 h 6594846"/>
                  <a:gd name="connsiteX33" fmla="*/ 2451153 w 8275096"/>
                  <a:gd name="connsiteY33" fmla="*/ 3481908 h 6594846"/>
                  <a:gd name="connsiteX34" fmla="*/ 4292706 w 8275096"/>
                  <a:gd name="connsiteY34" fmla="*/ 1925439 h 6594846"/>
                  <a:gd name="connsiteX35" fmla="*/ 6134259 w 8275096"/>
                  <a:gd name="connsiteY35" fmla="*/ 3481908 h 6594846"/>
                  <a:gd name="connsiteX36" fmla="*/ 4292706 w 8275096"/>
                  <a:gd name="connsiteY36" fmla="*/ 5038377 h 6594846"/>
                  <a:gd name="connsiteX37" fmla="*/ 2451153 w 8275096"/>
                  <a:gd name="connsiteY37" fmla="*/ 3481908 h 6594846"/>
                  <a:gd name="connsiteX0" fmla="*/ 7975810 w 8275096"/>
                  <a:gd name="connsiteY0" fmla="*/ 3481908 h 6594846"/>
                  <a:gd name="connsiteX1" fmla="*/ 8275096 w 8275096"/>
                  <a:gd name="connsiteY1" fmla="*/ 3514763 h 6594846"/>
                  <a:gd name="connsiteX2" fmla="*/ 6489524 w 8275096"/>
                  <a:gd name="connsiteY2" fmla="*/ 3928642 h 6594846"/>
                  <a:gd name="connsiteX3" fmla="*/ 6489524 w 8275096"/>
                  <a:gd name="connsiteY3" fmla="*/ 3035173 h 6594846"/>
                  <a:gd name="connsiteX4" fmla="*/ 7975810 w 8275096"/>
                  <a:gd name="connsiteY4" fmla="*/ 3481908 h 6594846"/>
                  <a:gd name="connsiteX5" fmla="*/ 7297850 w 8275096"/>
                  <a:gd name="connsiteY5" fmla="*/ 975856 h 6594846"/>
                  <a:gd name="connsiteX6" fmla="*/ 6219773 w 8275096"/>
                  <a:gd name="connsiteY6" fmla="*/ 2484930 h 6594846"/>
                  <a:gd name="connsiteX7" fmla="*/ 5472289 w 8275096"/>
                  <a:gd name="connsiteY7" fmla="*/ 1853161 h 6594846"/>
                  <a:gd name="connsiteX8" fmla="*/ 7297850 w 8275096"/>
                  <a:gd name="connsiteY8" fmla="*/ 975856 h 6594846"/>
                  <a:gd name="connsiteX9" fmla="*/ 4356874 w 8275096"/>
                  <a:gd name="connsiteY9" fmla="*/ 0 h 6594846"/>
                  <a:gd name="connsiteX10" fmla="*/ 4821263 w 8275096"/>
                  <a:gd name="connsiteY10" fmla="*/ 1625169 h 6594846"/>
                  <a:gd name="connsiteX11" fmla="*/ 3764147 w 8275096"/>
                  <a:gd name="connsiteY11" fmla="*/ 1625169 h 6594846"/>
                  <a:gd name="connsiteX12" fmla="*/ 4356874 w 8275096"/>
                  <a:gd name="connsiteY12" fmla="*/ 0 h 6594846"/>
                  <a:gd name="connsiteX13" fmla="*/ 1207009 w 8275096"/>
                  <a:gd name="connsiteY13" fmla="*/ 879603 h 6594846"/>
                  <a:gd name="connsiteX14" fmla="*/ 3113121 w 8275096"/>
                  <a:gd name="connsiteY14" fmla="*/ 1853161 h 6594846"/>
                  <a:gd name="connsiteX15" fmla="*/ 2365637 w 8275096"/>
                  <a:gd name="connsiteY15" fmla="*/ 2484930 h 6594846"/>
                  <a:gd name="connsiteX16" fmla="*/ 1207009 w 8275096"/>
                  <a:gd name="connsiteY16" fmla="*/ 879603 h 6594846"/>
                  <a:gd name="connsiteX17" fmla="*/ 0 w 8275096"/>
                  <a:gd name="connsiteY17" fmla="*/ 3465866 h 6594846"/>
                  <a:gd name="connsiteX18" fmla="*/ 2095886 w 8275096"/>
                  <a:gd name="connsiteY18" fmla="*/ 3035173 h 6594846"/>
                  <a:gd name="connsiteX19" fmla="*/ 2095886 w 8275096"/>
                  <a:gd name="connsiteY19" fmla="*/ 3928642 h 6594846"/>
                  <a:gd name="connsiteX20" fmla="*/ 0 w 8275096"/>
                  <a:gd name="connsiteY20" fmla="*/ 3465866 h 6594846"/>
                  <a:gd name="connsiteX21" fmla="*/ 1319304 w 8275096"/>
                  <a:gd name="connsiteY21" fmla="*/ 6019755 h 6594846"/>
                  <a:gd name="connsiteX22" fmla="*/ 2365637 w 8275096"/>
                  <a:gd name="connsiteY22" fmla="*/ 4478885 h 6594846"/>
                  <a:gd name="connsiteX23" fmla="*/ 3113121 w 8275096"/>
                  <a:gd name="connsiteY23" fmla="*/ 5110654 h 6594846"/>
                  <a:gd name="connsiteX24" fmla="*/ 1319304 w 8275096"/>
                  <a:gd name="connsiteY24" fmla="*/ 6019755 h 6594846"/>
                  <a:gd name="connsiteX25" fmla="*/ 4292705 w 8275096"/>
                  <a:gd name="connsiteY25" fmla="*/ 6594846 h 6594846"/>
                  <a:gd name="connsiteX26" fmla="*/ 3764147 w 8275096"/>
                  <a:gd name="connsiteY26" fmla="*/ 5338646 h 6594846"/>
                  <a:gd name="connsiteX27" fmla="*/ 4821263 w 8275096"/>
                  <a:gd name="connsiteY27" fmla="*/ 5338646 h 6594846"/>
                  <a:gd name="connsiteX28" fmla="*/ 4292705 w 8275096"/>
                  <a:gd name="connsiteY28" fmla="*/ 6594846 h 6594846"/>
                  <a:gd name="connsiteX29" fmla="*/ 6896797 w 8275096"/>
                  <a:gd name="connsiteY29" fmla="*/ 5682870 h 6594846"/>
                  <a:gd name="connsiteX30" fmla="*/ 5472289 w 8275096"/>
                  <a:gd name="connsiteY30" fmla="*/ 5110654 h 6594846"/>
                  <a:gd name="connsiteX31" fmla="*/ 6219773 w 8275096"/>
                  <a:gd name="connsiteY31" fmla="*/ 4478885 h 6594846"/>
                  <a:gd name="connsiteX32" fmla="*/ 6896797 w 8275096"/>
                  <a:gd name="connsiteY32" fmla="*/ 5682870 h 6594846"/>
                  <a:gd name="connsiteX33" fmla="*/ 2451153 w 8275096"/>
                  <a:gd name="connsiteY33" fmla="*/ 3481908 h 6594846"/>
                  <a:gd name="connsiteX34" fmla="*/ 4292706 w 8275096"/>
                  <a:gd name="connsiteY34" fmla="*/ 1925439 h 6594846"/>
                  <a:gd name="connsiteX35" fmla="*/ 6134259 w 8275096"/>
                  <a:gd name="connsiteY35" fmla="*/ 3481908 h 6594846"/>
                  <a:gd name="connsiteX36" fmla="*/ 4292706 w 8275096"/>
                  <a:gd name="connsiteY36" fmla="*/ 5038377 h 6594846"/>
                  <a:gd name="connsiteX37" fmla="*/ 2451153 w 8275096"/>
                  <a:gd name="connsiteY37" fmla="*/ 3481908 h 6594846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764147 w 8275096"/>
                  <a:gd name="connsiteY26" fmla="*/ 5338646 h 6723183"/>
                  <a:gd name="connsiteX27" fmla="*/ 4821263 w 8275096"/>
                  <a:gd name="connsiteY27" fmla="*/ 5338646 h 6723183"/>
                  <a:gd name="connsiteX28" fmla="*/ 4276663 w 8275096"/>
                  <a:gd name="connsiteY28" fmla="*/ 6723183 h 6723183"/>
                  <a:gd name="connsiteX29" fmla="*/ 6896797 w 8275096"/>
                  <a:gd name="connsiteY29" fmla="*/ 5682870 h 6723183"/>
                  <a:gd name="connsiteX30" fmla="*/ 5472289 w 8275096"/>
                  <a:gd name="connsiteY30" fmla="*/ 5110654 h 6723183"/>
                  <a:gd name="connsiteX31" fmla="*/ 6219773 w 8275096"/>
                  <a:gd name="connsiteY31" fmla="*/ 4478885 h 6723183"/>
                  <a:gd name="connsiteX32" fmla="*/ 6896797 w 8275096"/>
                  <a:gd name="connsiteY32" fmla="*/ 5682870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764147 w 8275096"/>
                  <a:gd name="connsiteY26" fmla="*/ 5338646 h 6723183"/>
                  <a:gd name="connsiteX27" fmla="*/ 4821263 w 8275096"/>
                  <a:gd name="connsiteY27" fmla="*/ 5338646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472289 w 8275096"/>
                  <a:gd name="connsiteY30" fmla="*/ 5110654 h 6723183"/>
                  <a:gd name="connsiteX31" fmla="*/ 6219773 w 8275096"/>
                  <a:gd name="connsiteY31" fmla="*/ 4478885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764147 w 8275096"/>
                  <a:gd name="connsiteY26" fmla="*/ 5338646 h 6723183"/>
                  <a:gd name="connsiteX27" fmla="*/ 4821263 w 8275096"/>
                  <a:gd name="connsiteY27" fmla="*/ 5338646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472289 w 8275096"/>
                  <a:gd name="connsiteY30" fmla="*/ 5110654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764147 w 8275096"/>
                  <a:gd name="connsiteY26" fmla="*/ 5338646 h 6723183"/>
                  <a:gd name="connsiteX27" fmla="*/ 4821263 w 8275096"/>
                  <a:gd name="connsiteY27" fmla="*/ 5338646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764147 w 8275096"/>
                  <a:gd name="connsiteY26" fmla="*/ 5338646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89524 w 8275096"/>
                  <a:gd name="connsiteY2" fmla="*/ 3928642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489524 w 8275096"/>
                  <a:gd name="connsiteY3" fmla="*/ 3035173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219773 w 8275096"/>
                  <a:gd name="connsiteY6" fmla="*/ 2484930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87689 w 8275096"/>
                  <a:gd name="connsiteY6" fmla="*/ 2645351 h 6723183"/>
                  <a:gd name="connsiteX7" fmla="*/ 5472289 w 8275096"/>
                  <a:gd name="connsiteY7" fmla="*/ 1853161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87689 w 8275096"/>
                  <a:gd name="connsiteY6" fmla="*/ 2645351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113121 w 8275096"/>
                  <a:gd name="connsiteY14" fmla="*/ 1853161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484930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095886 w 8275096"/>
                  <a:gd name="connsiteY19" fmla="*/ 3928642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95886 w 8275096"/>
                  <a:gd name="connsiteY18" fmla="*/ 3035173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352559 w 8275096"/>
                  <a:gd name="connsiteY18" fmla="*/ 3019131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113121 w 8275096"/>
                  <a:gd name="connsiteY23" fmla="*/ 5110654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365637 w 8275096"/>
                  <a:gd name="connsiteY22" fmla="*/ 4478885 h 6723183"/>
                  <a:gd name="connsiteX23" fmla="*/ 3257500 w 8275096"/>
                  <a:gd name="connsiteY23" fmla="*/ 5431496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076879 w 8275096"/>
                  <a:gd name="connsiteY22" fmla="*/ 4302422 h 6723183"/>
                  <a:gd name="connsiteX23" fmla="*/ 3257500 w 8275096"/>
                  <a:gd name="connsiteY23" fmla="*/ 5431496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013768 w 8275096"/>
                  <a:gd name="connsiteY27" fmla="*/ 5210309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076879 w 8275096"/>
                  <a:gd name="connsiteY22" fmla="*/ 4302422 h 6723183"/>
                  <a:gd name="connsiteX23" fmla="*/ 3257500 w 8275096"/>
                  <a:gd name="connsiteY23" fmla="*/ 5431496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238357 w 8275096"/>
                  <a:gd name="connsiteY27" fmla="*/ 5354688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283941 w 8275096"/>
                  <a:gd name="connsiteY31" fmla="*/ 4190127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076879 w 8275096"/>
                  <a:gd name="connsiteY22" fmla="*/ 4302422 h 6723183"/>
                  <a:gd name="connsiteX23" fmla="*/ 3257500 w 8275096"/>
                  <a:gd name="connsiteY23" fmla="*/ 5431496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238357 w 8275096"/>
                  <a:gd name="connsiteY27" fmla="*/ 5354688 h 6723183"/>
                  <a:gd name="connsiteX28" fmla="*/ 4276663 w 8275096"/>
                  <a:gd name="connsiteY28" fmla="*/ 6723183 h 6723183"/>
                  <a:gd name="connsiteX29" fmla="*/ 7281808 w 8275096"/>
                  <a:gd name="connsiteY29" fmla="*/ 5859333 h 6723183"/>
                  <a:gd name="connsiteX30" fmla="*/ 5231657 w 8275096"/>
                  <a:gd name="connsiteY30" fmla="*/ 5158780 h 6723183"/>
                  <a:gd name="connsiteX31" fmla="*/ 6139563 w 8275096"/>
                  <a:gd name="connsiteY31" fmla="*/ 4350548 h 6723183"/>
                  <a:gd name="connsiteX32" fmla="*/ 7281808 w 8275096"/>
                  <a:gd name="connsiteY32" fmla="*/ 5859333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275096"/>
                  <a:gd name="connsiteY0" fmla="*/ 3481908 h 6723183"/>
                  <a:gd name="connsiteX1" fmla="*/ 8275096 w 8275096"/>
                  <a:gd name="connsiteY1" fmla="*/ 3514763 h 6723183"/>
                  <a:gd name="connsiteX2" fmla="*/ 6441398 w 8275096"/>
                  <a:gd name="connsiteY2" fmla="*/ 4201358 h 6723183"/>
                  <a:gd name="connsiteX3" fmla="*/ 6264934 w 8275096"/>
                  <a:gd name="connsiteY3" fmla="*/ 2874752 h 6723183"/>
                  <a:gd name="connsiteX4" fmla="*/ 7975810 w 8275096"/>
                  <a:gd name="connsiteY4" fmla="*/ 3481908 h 6723183"/>
                  <a:gd name="connsiteX5" fmla="*/ 7297850 w 8275096"/>
                  <a:gd name="connsiteY5" fmla="*/ 975856 h 6723183"/>
                  <a:gd name="connsiteX6" fmla="*/ 6155605 w 8275096"/>
                  <a:gd name="connsiteY6" fmla="*/ 2805772 h 6723183"/>
                  <a:gd name="connsiteX7" fmla="*/ 5087279 w 8275096"/>
                  <a:gd name="connsiteY7" fmla="*/ 1756908 h 6723183"/>
                  <a:gd name="connsiteX8" fmla="*/ 7297850 w 8275096"/>
                  <a:gd name="connsiteY8" fmla="*/ 975856 h 6723183"/>
                  <a:gd name="connsiteX9" fmla="*/ 4356874 w 8275096"/>
                  <a:gd name="connsiteY9" fmla="*/ 0 h 6723183"/>
                  <a:gd name="connsiteX10" fmla="*/ 4821263 w 8275096"/>
                  <a:gd name="connsiteY10" fmla="*/ 1625169 h 6723183"/>
                  <a:gd name="connsiteX11" fmla="*/ 3764147 w 8275096"/>
                  <a:gd name="connsiteY11" fmla="*/ 1625169 h 6723183"/>
                  <a:gd name="connsiteX12" fmla="*/ 4356874 w 8275096"/>
                  <a:gd name="connsiteY12" fmla="*/ 0 h 6723183"/>
                  <a:gd name="connsiteX13" fmla="*/ 1207009 w 8275096"/>
                  <a:gd name="connsiteY13" fmla="*/ 879603 h 6723183"/>
                  <a:gd name="connsiteX14" fmla="*/ 3353752 w 8275096"/>
                  <a:gd name="connsiteY14" fmla="*/ 1949414 h 6723183"/>
                  <a:gd name="connsiteX15" fmla="*/ 2365637 w 8275096"/>
                  <a:gd name="connsiteY15" fmla="*/ 2757646 h 6723183"/>
                  <a:gd name="connsiteX16" fmla="*/ 1207009 w 8275096"/>
                  <a:gd name="connsiteY16" fmla="*/ 879603 h 6723183"/>
                  <a:gd name="connsiteX17" fmla="*/ 0 w 8275096"/>
                  <a:gd name="connsiteY17" fmla="*/ 3465866 h 6723183"/>
                  <a:gd name="connsiteX18" fmla="*/ 2079843 w 8275096"/>
                  <a:gd name="connsiteY18" fmla="*/ 2698289 h 6723183"/>
                  <a:gd name="connsiteX19" fmla="*/ 2304433 w 8275096"/>
                  <a:gd name="connsiteY19" fmla="*/ 4105105 h 6723183"/>
                  <a:gd name="connsiteX20" fmla="*/ 0 w 8275096"/>
                  <a:gd name="connsiteY20" fmla="*/ 3465866 h 6723183"/>
                  <a:gd name="connsiteX21" fmla="*/ 1319304 w 8275096"/>
                  <a:gd name="connsiteY21" fmla="*/ 6019755 h 6723183"/>
                  <a:gd name="connsiteX22" fmla="*/ 2076879 w 8275096"/>
                  <a:gd name="connsiteY22" fmla="*/ 4302422 h 6723183"/>
                  <a:gd name="connsiteX23" fmla="*/ 3257500 w 8275096"/>
                  <a:gd name="connsiteY23" fmla="*/ 5431496 h 6723183"/>
                  <a:gd name="connsiteX24" fmla="*/ 1319304 w 8275096"/>
                  <a:gd name="connsiteY24" fmla="*/ 6019755 h 6723183"/>
                  <a:gd name="connsiteX25" fmla="*/ 4276663 w 8275096"/>
                  <a:gd name="connsiteY25" fmla="*/ 6723183 h 6723183"/>
                  <a:gd name="connsiteX26" fmla="*/ 3523515 w 8275096"/>
                  <a:gd name="connsiteY26" fmla="*/ 5226351 h 6723183"/>
                  <a:gd name="connsiteX27" fmla="*/ 5238357 w 8275096"/>
                  <a:gd name="connsiteY27" fmla="*/ 5354688 h 6723183"/>
                  <a:gd name="connsiteX28" fmla="*/ 4276663 w 8275096"/>
                  <a:gd name="connsiteY28" fmla="*/ 6723183 h 6723183"/>
                  <a:gd name="connsiteX29" fmla="*/ 7009092 w 8275096"/>
                  <a:gd name="connsiteY29" fmla="*/ 5747038 h 6723183"/>
                  <a:gd name="connsiteX30" fmla="*/ 5231657 w 8275096"/>
                  <a:gd name="connsiteY30" fmla="*/ 5158780 h 6723183"/>
                  <a:gd name="connsiteX31" fmla="*/ 6139563 w 8275096"/>
                  <a:gd name="connsiteY31" fmla="*/ 4350548 h 6723183"/>
                  <a:gd name="connsiteX32" fmla="*/ 7009092 w 8275096"/>
                  <a:gd name="connsiteY32" fmla="*/ 5747038 h 6723183"/>
                  <a:gd name="connsiteX33" fmla="*/ 2451153 w 8275096"/>
                  <a:gd name="connsiteY33" fmla="*/ 3481908 h 6723183"/>
                  <a:gd name="connsiteX34" fmla="*/ 4292706 w 8275096"/>
                  <a:gd name="connsiteY34" fmla="*/ 1925439 h 6723183"/>
                  <a:gd name="connsiteX35" fmla="*/ 6134259 w 8275096"/>
                  <a:gd name="connsiteY35" fmla="*/ 3481908 h 6723183"/>
                  <a:gd name="connsiteX36" fmla="*/ 4292706 w 8275096"/>
                  <a:gd name="connsiteY36" fmla="*/ 5038377 h 6723183"/>
                  <a:gd name="connsiteX37" fmla="*/ 2451153 w 8275096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297850 w 8082591"/>
                  <a:gd name="connsiteY5" fmla="*/ 975856 h 6723183"/>
                  <a:gd name="connsiteX6" fmla="*/ 6155605 w 8082591"/>
                  <a:gd name="connsiteY6" fmla="*/ 2805772 h 6723183"/>
                  <a:gd name="connsiteX7" fmla="*/ 5087279 w 8082591"/>
                  <a:gd name="connsiteY7" fmla="*/ 1756908 h 6723183"/>
                  <a:gd name="connsiteX8" fmla="*/ 7297850 w 8082591"/>
                  <a:gd name="connsiteY8" fmla="*/ 975856 h 6723183"/>
                  <a:gd name="connsiteX9" fmla="*/ 4356874 w 8082591"/>
                  <a:gd name="connsiteY9" fmla="*/ 0 h 6723183"/>
                  <a:gd name="connsiteX10" fmla="*/ 4821263 w 8082591"/>
                  <a:gd name="connsiteY10" fmla="*/ 1625169 h 6723183"/>
                  <a:gd name="connsiteX11" fmla="*/ 3764147 w 8082591"/>
                  <a:gd name="connsiteY11" fmla="*/ 1625169 h 6723183"/>
                  <a:gd name="connsiteX12" fmla="*/ 4356874 w 8082591"/>
                  <a:gd name="connsiteY12" fmla="*/ 0 h 6723183"/>
                  <a:gd name="connsiteX13" fmla="*/ 1207009 w 8082591"/>
                  <a:gd name="connsiteY13" fmla="*/ 879603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207009 w 8082591"/>
                  <a:gd name="connsiteY16" fmla="*/ 879603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073260 w 8082591"/>
                  <a:gd name="connsiteY5" fmla="*/ 1216488 h 6723183"/>
                  <a:gd name="connsiteX6" fmla="*/ 6155605 w 8082591"/>
                  <a:gd name="connsiteY6" fmla="*/ 2805772 h 6723183"/>
                  <a:gd name="connsiteX7" fmla="*/ 5087279 w 8082591"/>
                  <a:gd name="connsiteY7" fmla="*/ 1756908 h 6723183"/>
                  <a:gd name="connsiteX8" fmla="*/ 7073260 w 8082591"/>
                  <a:gd name="connsiteY8" fmla="*/ 1216488 h 6723183"/>
                  <a:gd name="connsiteX9" fmla="*/ 4356874 w 8082591"/>
                  <a:gd name="connsiteY9" fmla="*/ 0 h 6723183"/>
                  <a:gd name="connsiteX10" fmla="*/ 4821263 w 8082591"/>
                  <a:gd name="connsiteY10" fmla="*/ 1625169 h 6723183"/>
                  <a:gd name="connsiteX11" fmla="*/ 3764147 w 8082591"/>
                  <a:gd name="connsiteY11" fmla="*/ 1625169 h 6723183"/>
                  <a:gd name="connsiteX12" fmla="*/ 4356874 w 8082591"/>
                  <a:gd name="connsiteY12" fmla="*/ 0 h 6723183"/>
                  <a:gd name="connsiteX13" fmla="*/ 1207009 w 8082591"/>
                  <a:gd name="connsiteY13" fmla="*/ 879603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207009 w 8082591"/>
                  <a:gd name="connsiteY16" fmla="*/ 879603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073260 w 8082591"/>
                  <a:gd name="connsiteY5" fmla="*/ 1216488 h 6723183"/>
                  <a:gd name="connsiteX6" fmla="*/ 6155605 w 8082591"/>
                  <a:gd name="connsiteY6" fmla="*/ 2805772 h 6723183"/>
                  <a:gd name="connsiteX7" fmla="*/ 5311868 w 8082591"/>
                  <a:gd name="connsiteY7" fmla="*/ 1452108 h 6723183"/>
                  <a:gd name="connsiteX8" fmla="*/ 7073260 w 8082591"/>
                  <a:gd name="connsiteY8" fmla="*/ 1216488 h 6723183"/>
                  <a:gd name="connsiteX9" fmla="*/ 4356874 w 8082591"/>
                  <a:gd name="connsiteY9" fmla="*/ 0 h 6723183"/>
                  <a:gd name="connsiteX10" fmla="*/ 4821263 w 8082591"/>
                  <a:gd name="connsiteY10" fmla="*/ 1625169 h 6723183"/>
                  <a:gd name="connsiteX11" fmla="*/ 3764147 w 8082591"/>
                  <a:gd name="connsiteY11" fmla="*/ 1625169 h 6723183"/>
                  <a:gd name="connsiteX12" fmla="*/ 4356874 w 8082591"/>
                  <a:gd name="connsiteY12" fmla="*/ 0 h 6723183"/>
                  <a:gd name="connsiteX13" fmla="*/ 1207009 w 8082591"/>
                  <a:gd name="connsiteY13" fmla="*/ 879603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207009 w 8082591"/>
                  <a:gd name="connsiteY16" fmla="*/ 879603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073260 w 8082591"/>
                  <a:gd name="connsiteY5" fmla="*/ 1216488 h 6723183"/>
                  <a:gd name="connsiteX6" fmla="*/ 6155605 w 8082591"/>
                  <a:gd name="connsiteY6" fmla="*/ 2805772 h 6723183"/>
                  <a:gd name="connsiteX7" fmla="*/ 5311868 w 8082591"/>
                  <a:gd name="connsiteY7" fmla="*/ 1452108 h 6723183"/>
                  <a:gd name="connsiteX8" fmla="*/ 7073260 w 8082591"/>
                  <a:gd name="connsiteY8" fmla="*/ 1216488 h 6723183"/>
                  <a:gd name="connsiteX9" fmla="*/ 4356874 w 8082591"/>
                  <a:gd name="connsiteY9" fmla="*/ 0 h 6723183"/>
                  <a:gd name="connsiteX10" fmla="*/ 4821263 w 8082591"/>
                  <a:gd name="connsiteY10" fmla="*/ 1625169 h 6723183"/>
                  <a:gd name="connsiteX11" fmla="*/ 3603726 w 8082591"/>
                  <a:gd name="connsiteY11" fmla="*/ 1544958 h 6723183"/>
                  <a:gd name="connsiteX12" fmla="*/ 4356874 w 8082591"/>
                  <a:gd name="connsiteY12" fmla="*/ 0 h 6723183"/>
                  <a:gd name="connsiteX13" fmla="*/ 1207009 w 8082591"/>
                  <a:gd name="connsiteY13" fmla="*/ 879603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207009 w 8082591"/>
                  <a:gd name="connsiteY16" fmla="*/ 879603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073260 w 8082591"/>
                  <a:gd name="connsiteY5" fmla="*/ 1216488 h 6723183"/>
                  <a:gd name="connsiteX6" fmla="*/ 6155605 w 8082591"/>
                  <a:gd name="connsiteY6" fmla="*/ 2805772 h 6723183"/>
                  <a:gd name="connsiteX7" fmla="*/ 5311868 w 8082591"/>
                  <a:gd name="connsiteY7" fmla="*/ 1452108 h 6723183"/>
                  <a:gd name="connsiteX8" fmla="*/ 7073260 w 8082591"/>
                  <a:gd name="connsiteY8" fmla="*/ 1216488 h 6723183"/>
                  <a:gd name="connsiteX9" fmla="*/ 4356874 w 8082591"/>
                  <a:gd name="connsiteY9" fmla="*/ 0 h 6723183"/>
                  <a:gd name="connsiteX10" fmla="*/ 5158147 w 8082591"/>
                  <a:gd name="connsiteY10" fmla="*/ 1705379 h 6723183"/>
                  <a:gd name="connsiteX11" fmla="*/ 3603726 w 8082591"/>
                  <a:gd name="connsiteY11" fmla="*/ 1544958 h 6723183"/>
                  <a:gd name="connsiteX12" fmla="*/ 4356874 w 8082591"/>
                  <a:gd name="connsiteY12" fmla="*/ 0 h 6723183"/>
                  <a:gd name="connsiteX13" fmla="*/ 1207009 w 8082591"/>
                  <a:gd name="connsiteY13" fmla="*/ 879603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207009 w 8082591"/>
                  <a:gd name="connsiteY16" fmla="*/ 879603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975810 w 8082591"/>
                  <a:gd name="connsiteY0" fmla="*/ 3481908 h 6723183"/>
                  <a:gd name="connsiteX1" fmla="*/ 8082591 w 8082591"/>
                  <a:gd name="connsiteY1" fmla="*/ 3514763 h 6723183"/>
                  <a:gd name="connsiteX2" fmla="*/ 6441398 w 8082591"/>
                  <a:gd name="connsiteY2" fmla="*/ 4201358 h 6723183"/>
                  <a:gd name="connsiteX3" fmla="*/ 6264934 w 8082591"/>
                  <a:gd name="connsiteY3" fmla="*/ 2874752 h 6723183"/>
                  <a:gd name="connsiteX4" fmla="*/ 7975810 w 8082591"/>
                  <a:gd name="connsiteY4" fmla="*/ 3481908 h 6723183"/>
                  <a:gd name="connsiteX5" fmla="*/ 7073260 w 8082591"/>
                  <a:gd name="connsiteY5" fmla="*/ 1216488 h 6723183"/>
                  <a:gd name="connsiteX6" fmla="*/ 6155605 w 8082591"/>
                  <a:gd name="connsiteY6" fmla="*/ 2805772 h 6723183"/>
                  <a:gd name="connsiteX7" fmla="*/ 5311868 w 8082591"/>
                  <a:gd name="connsiteY7" fmla="*/ 1452108 h 6723183"/>
                  <a:gd name="connsiteX8" fmla="*/ 7073260 w 8082591"/>
                  <a:gd name="connsiteY8" fmla="*/ 1216488 h 6723183"/>
                  <a:gd name="connsiteX9" fmla="*/ 4356874 w 8082591"/>
                  <a:gd name="connsiteY9" fmla="*/ 0 h 6723183"/>
                  <a:gd name="connsiteX10" fmla="*/ 5158147 w 8082591"/>
                  <a:gd name="connsiteY10" fmla="*/ 1705379 h 6723183"/>
                  <a:gd name="connsiteX11" fmla="*/ 3603726 w 8082591"/>
                  <a:gd name="connsiteY11" fmla="*/ 1544958 h 6723183"/>
                  <a:gd name="connsiteX12" fmla="*/ 4356874 w 8082591"/>
                  <a:gd name="connsiteY12" fmla="*/ 0 h 6723183"/>
                  <a:gd name="connsiteX13" fmla="*/ 1527851 w 8082591"/>
                  <a:gd name="connsiteY13" fmla="*/ 1136277 h 6723183"/>
                  <a:gd name="connsiteX14" fmla="*/ 3353752 w 8082591"/>
                  <a:gd name="connsiteY14" fmla="*/ 1949414 h 6723183"/>
                  <a:gd name="connsiteX15" fmla="*/ 2365637 w 8082591"/>
                  <a:gd name="connsiteY15" fmla="*/ 2757646 h 6723183"/>
                  <a:gd name="connsiteX16" fmla="*/ 1527851 w 8082591"/>
                  <a:gd name="connsiteY16" fmla="*/ 1136277 h 6723183"/>
                  <a:gd name="connsiteX17" fmla="*/ 0 w 8082591"/>
                  <a:gd name="connsiteY17" fmla="*/ 3465866 h 6723183"/>
                  <a:gd name="connsiteX18" fmla="*/ 2079843 w 8082591"/>
                  <a:gd name="connsiteY18" fmla="*/ 2698289 h 6723183"/>
                  <a:gd name="connsiteX19" fmla="*/ 2304433 w 8082591"/>
                  <a:gd name="connsiteY19" fmla="*/ 4105105 h 6723183"/>
                  <a:gd name="connsiteX20" fmla="*/ 0 w 8082591"/>
                  <a:gd name="connsiteY20" fmla="*/ 3465866 h 6723183"/>
                  <a:gd name="connsiteX21" fmla="*/ 1319304 w 8082591"/>
                  <a:gd name="connsiteY21" fmla="*/ 6019755 h 6723183"/>
                  <a:gd name="connsiteX22" fmla="*/ 2076879 w 8082591"/>
                  <a:gd name="connsiteY22" fmla="*/ 4302422 h 6723183"/>
                  <a:gd name="connsiteX23" fmla="*/ 3257500 w 8082591"/>
                  <a:gd name="connsiteY23" fmla="*/ 5431496 h 6723183"/>
                  <a:gd name="connsiteX24" fmla="*/ 1319304 w 8082591"/>
                  <a:gd name="connsiteY24" fmla="*/ 6019755 h 6723183"/>
                  <a:gd name="connsiteX25" fmla="*/ 4276663 w 8082591"/>
                  <a:gd name="connsiteY25" fmla="*/ 6723183 h 6723183"/>
                  <a:gd name="connsiteX26" fmla="*/ 3523515 w 8082591"/>
                  <a:gd name="connsiteY26" fmla="*/ 5226351 h 6723183"/>
                  <a:gd name="connsiteX27" fmla="*/ 5238357 w 8082591"/>
                  <a:gd name="connsiteY27" fmla="*/ 5354688 h 6723183"/>
                  <a:gd name="connsiteX28" fmla="*/ 4276663 w 8082591"/>
                  <a:gd name="connsiteY28" fmla="*/ 6723183 h 6723183"/>
                  <a:gd name="connsiteX29" fmla="*/ 7009092 w 8082591"/>
                  <a:gd name="connsiteY29" fmla="*/ 5747038 h 6723183"/>
                  <a:gd name="connsiteX30" fmla="*/ 5231657 w 8082591"/>
                  <a:gd name="connsiteY30" fmla="*/ 5158780 h 6723183"/>
                  <a:gd name="connsiteX31" fmla="*/ 6139563 w 8082591"/>
                  <a:gd name="connsiteY31" fmla="*/ 4350548 h 6723183"/>
                  <a:gd name="connsiteX32" fmla="*/ 7009092 w 8082591"/>
                  <a:gd name="connsiteY32" fmla="*/ 5747038 h 6723183"/>
                  <a:gd name="connsiteX33" fmla="*/ 2451153 w 8082591"/>
                  <a:gd name="connsiteY33" fmla="*/ 3481908 h 6723183"/>
                  <a:gd name="connsiteX34" fmla="*/ 4292706 w 8082591"/>
                  <a:gd name="connsiteY34" fmla="*/ 1925439 h 6723183"/>
                  <a:gd name="connsiteX35" fmla="*/ 6134259 w 8082591"/>
                  <a:gd name="connsiteY35" fmla="*/ 3481908 h 6723183"/>
                  <a:gd name="connsiteX36" fmla="*/ 4292706 w 8082591"/>
                  <a:gd name="connsiteY36" fmla="*/ 5038377 h 6723183"/>
                  <a:gd name="connsiteX37" fmla="*/ 2451153 w 8082591"/>
                  <a:gd name="connsiteY37" fmla="*/ 3481908 h 6723183"/>
                  <a:gd name="connsiteX0" fmla="*/ 7671010 w 7777791"/>
                  <a:gd name="connsiteY0" fmla="*/ 3481908 h 6723183"/>
                  <a:gd name="connsiteX1" fmla="*/ 7777791 w 7777791"/>
                  <a:gd name="connsiteY1" fmla="*/ 3514763 h 6723183"/>
                  <a:gd name="connsiteX2" fmla="*/ 6136598 w 7777791"/>
                  <a:gd name="connsiteY2" fmla="*/ 4201358 h 6723183"/>
                  <a:gd name="connsiteX3" fmla="*/ 5960134 w 7777791"/>
                  <a:gd name="connsiteY3" fmla="*/ 2874752 h 6723183"/>
                  <a:gd name="connsiteX4" fmla="*/ 7671010 w 7777791"/>
                  <a:gd name="connsiteY4" fmla="*/ 3481908 h 6723183"/>
                  <a:gd name="connsiteX5" fmla="*/ 6768460 w 7777791"/>
                  <a:gd name="connsiteY5" fmla="*/ 1216488 h 6723183"/>
                  <a:gd name="connsiteX6" fmla="*/ 5850805 w 7777791"/>
                  <a:gd name="connsiteY6" fmla="*/ 2805772 h 6723183"/>
                  <a:gd name="connsiteX7" fmla="*/ 5007068 w 7777791"/>
                  <a:gd name="connsiteY7" fmla="*/ 1452108 h 6723183"/>
                  <a:gd name="connsiteX8" fmla="*/ 6768460 w 7777791"/>
                  <a:gd name="connsiteY8" fmla="*/ 1216488 h 6723183"/>
                  <a:gd name="connsiteX9" fmla="*/ 4052074 w 7777791"/>
                  <a:gd name="connsiteY9" fmla="*/ 0 h 6723183"/>
                  <a:gd name="connsiteX10" fmla="*/ 4853347 w 7777791"/>
                  <a:gd name="connsiteY10" fmla="*/ 1705379 h 6723183"/>
                  <a:gd name="connsiteX11" fmla="*/ 3298926 w 7777791"/>
                  <a:gd name="connsiteY11" fmla="*/ 1544958 h 6723183"/>
                  <a:gd name="connsiteX12" fmla="*/ 4052074 w 7777791"/>
                  <a:gd name="connsiteY12" fmla="*/ 0 h 6723183"/>
                  <a:gd name="connsiteX13" fmla="*/ 1223051 w 7777791"/>
                  <a:gd name="connsiteY13" fmla="*/ 1136277 h 6723183"/>
                  <a:gd name="connsiteX14" fmla="*/ 3048952 w 7777791"/>
                  <a:gd name="connsiteY14" fmla="*/ 1949414 h 6723183"/>
                  <a:gd name="connsiteX15" fmla="*/ 2060837 w 7777791"/>
                  <a:gd name="connsiteY15" fmla="*/ 2757646 h 6723183"/>
                  <a:gd name="connsiteX16" fmla="*/ 1223051 w 7777791"/>
                  <a:gd name="connsiteY16" fmla="*/ 1136277 h 6723183"/>
                  <a:gd name="connsiteX17" fmla="*/ 0 w 7777791"/>
                  <a:gd name="connsiteY17" fmla="*/ 3401697 h 6723183"/>
                  <a:gd name="connsiteX18" fmla="*/ 1775043 w 7777791"/>
                  <a:gd name="connsiteY18" fmla="*/ 2698289 h 6723183"/>
                  <a:gd name="connsiteX19" fmla="*/ 1999633 w 7777791"/>
                  <a:gd name="connsiteY19" fmla="*/ 4105105 h 6723183"/>
                  <a:gd name="connsiteX20" fmla="*/ 0 w 7777791"/>
                  <a:gd name="connsiteY20" fmla="*/ 3401697 h 6723183"/>
                  <a:gd name="connsiteX21" fmla="*/ 1014504 w 7777791"/>
                  <a:gd name="connsiteY21" fmla="*/ 6019755 h 6723183"/>
                  <a:gd name="connsiteX22" fmla="*/ 1772079 w 7777791"/>
                  <a:gd name="connsiteY22" fmla="*/ 4302422 h 6723183"/>
                  <a:gd name="connsiteX23" fmla="*/ 2952700 w 7777791"/>
                  <a:gd name="connsiteY23" fmla="*/ 5431496 h 6723183"/>
                  <a:gd name="connsiteX24" fmla="*/ 1014504 w 7777791"/>
                  <a:gd name="connsiteY24" fmla="*/ 6019755 h 6723183"/>
                  <a:gd name="connsiteX25" fmla="*/ 3971863 w 7777791"/>
                  <a:gd name="connsiteY25" fmla="*/ 6723183 h 6723183"/>
                  <a:gd name="connsiteX26" fmla="*/ 3218715 w 7777791"/>
                  <a:gd name="connsiteY26" fmla="*/ 5226351 h 6723183"/>
                  <a:gd name="connsiteX27" fmla="*/ 4933557 w 7777791"/>
                  <a:gd name="connsiteY27" fmla="*/ 5354688 h 6723183"/>
                  <a:gd name="connsiteX28" fmla="*/ 3971863 w 7777791"/>
                  <a:gd name="connsiteY28" fmla="*/ 6723183 h 6723183"/>
                  <a:gd name="connsiteX29" fmla="*/ 6704292 w 7777791"/>
                  <a:gd name="connsiteY29" fmla="*/ 5747038 h 6723183"/>
                  <a:gd name="connsiteX30" fmla="*/ 4926857 w 7777791"/>
                  <a:gd name="connsiteY30" fmla="*/ 5158780 h 6723183"/>
                  <a:gd name="connsiteX31" fmla="*/ 5834763 w 7777791"/>
                  <a:gd name="connsiteY31" fmla="*/ 4350548 h 6723183"/>
                  <a:gd name="connsiteX32" fmla="*/ 6704292 w 7777791"/>
                  <a:gd name="connsiteY32" fmla="*/ 5747038 h 6723183"/>
                  <a:gd name="connsiteX33" fmla="*/ 2146353 w 7777791"/>
                  <a:gd name="connsiteY33" fmla="*/ 3481908 h 6723183"/>
                  <a:gd name="connsiteX34" fmla="*/ 3987906 w 7777791"/>
                  <a:gd name="connsiteY34" fmla="*/ 1925439 h 6723183"/>
                  <a:gd name="connsiteX35" fmla="*/ 5829459 w 7777791"/>
                  <a:gd name="connsiteY35" fmla="*/ 3481908 h 6723183"/>
                  <a:gd name="connsiteX36" fmla="*/ 3987906 w 7777791"/>
                  <a:gd name="connsiteY36" fmla="*/ 5038377 h 6723183"/>
                  <a:gd name="connsiteX37" fmla="*/ 2146353 w 7777791"/>
                  <a:gd name="connsiteY37" fmla="*/ 3481908 h 6723183"/>
                  <a:gd name="connsiteX0" fmla="*/ 7671010 w 7777791"/>
                  <a:gd name="connsiteY0" fmla="*/ 3481908 h 6723183"/>
                  <a:gd name="connsiteX1" fmla="*/ 7777791 w 7777791"/>
                  <a:gd name="connsiteY1" fmla="*/ 3514763 h 6723183"/>
                  <a:gd name="connsiteX2" fmla="*/ 6136598 w 7777791"/>
                  <a:gd name="connsiteY2" fmla="*/ 4201358 h 6723183"/>
                  <a:gd name="connsiteX3" fmla="*/ 5960134 w 7777791"/>
                  <a:gd name="connsiteY3" fmla="*/ 2874752 h 6723183"/>
                  <a:gd name="connsiteX4" fmla="*/ 7671010 w 7777791"/>
                  <a:gd name="connsiteY4" fmla="*/ 3481908 h 6723183"/>
                  <a:gd name="connsiteX5" fmla="*/ 6768460 w 7777791"/>
                  <a:gd name="connsiteY5" fmla="*/ 1216488 h 6723183"/>
                  <a:gd name="connsiteX6" fmla="*/ 5850805 w 7777791"/>
                  <a:gd name="connsiteY6" fmla="*/ 2805772 h 6723183"/>
                  <a:gd name="connsiteX7" fmla="*/ 5007068 w 7777791"/>
                  <a:gd name="connsiteY7" fmla="*/ 1452108 h 6723183"/>
                  <a:gd name="connsiteX8" fmla="*/ 6768460 w 7777791"/>
                  <a:gd name="connsiteY8" fmla="*/ 1216488 h 6723183"/>
                  <a:gd name="connsiteX9" fmla="*/ 4052074 w 7777791"/>
                  <a:gd name="connsiteY9" fmla="*/ 0 h 6723183"/>
                  <a:gd name="connsiteX10" fmla="*/ 4853347 w 7777791"/>
                  <a:gd name="connsiteY10" fmla="*/ 1705379 h 6723183"/>
                  <a:gd name="connsiteX11" fmla="*/ 3298926 w 7777791"/>
                  <a:gd name="connsiteY11" fmla="*/ 1544958 h 6723183"/>
                  <a:gd name="connsiteX12" fmla="*/ 4052074 w 7777791"/>
                  <a:gd name="connsiteY12" fmla="*/ 0 h 6723183"/>
                  <a:gd name="connsiteX13" fmla="*/ 1223051 w 7777791"/>
                  <a:gd name="connsiteY13" fmla="*/ 1136277 h 6723183"/>
                  <a:gd name="connsiteX14" fmla="*/ 3048952 w 7777791"/>
                  <a:gd name="connsiteY14" fmla="*/ 1949414 h 6723183"/>
                  <a:gd name="connsiteX15" fmla="*/ 2060837 w 7777791"/>
                  <a:gd name="connsiteY15" fmla="*/ 2757646 h 6723183"/>
                  <a:gd name="connsiteX16" fmla="*/ 1223051 w 7777791"/>
                  <a:gd name="connsiteY16" fmla="*/ 1136277 h 6723183"/>
                  <a:gd name="connsiteX17" fmla="*/ 0 w 7777791"/>
                  <a:gd name="connsiteY17" fmla="*/ 3401697 h 6723183"/>
                  <a:gd name="connsiteX18" fmla="*/ 1775043 w 7777791"/>
                  <a:gd name="connsiteY18" fmla="*/ 2698289 h 6723183"/>
                  <a:gd name="connsiteX19" fmla="*/ 1999633 w 7777791"/>
                  <a:gd name="connsiteY19" fmla="*/ 4105105 h 6723183"/>
                  <a:gd name="connsiteX20" fmla="*/ 0 w 7777791"/>
                  <a:gd name="connsiteY20" fmla="*/ 3401697 h 6723183"/>
                  <a:gd name="connsiteX21" fmla="*/ 1303262 w 7777791"/>
                  <a:gd name="connsiteY21" fmla="*/ 5795165 h 6723183"/>
                  <a:gd name="connsiteX22" fmla="*/ 1772079 w 7777791"/>
                  <a:gd name="connsiteY22" fmla="*/ 4302422 h 6723183"/>
                  <a:gd name="connsiteX23" fmla="*/ 2952700 w 7777791"/>
                  <a:gd name="connsiteY23" fmla="*/ 5431496 h 6723183"/>
                  <a:gd name="connsiteX24" fmla="*/ 1303262 w 7777791"/>
                  <a:gd name="connsiteY24" fmla="*/ 5795165 h 6723183"/>
                  <a:gd name="connsiteX25" fmla="*/ 3971863 w 7777791"/>
                  <a:gd name="connsiteY25" fmla="*/ 6723183 h 6723183"/>
                  <a:gd name="connsiteX26" fmla="*/ 3218715 w 7777791"/>
                  <a:gd name="connsiteY26" fmla="*/ 5226351 h 6723183"/>
                  <a:gd name="connsiteX27" fmla="*/ 4933557 w 7777791"/>
                  <a:gd name="connsiteY27" fmla="*/ 5354688 h 6723183"/>
                  <a:gd name="connsiteX28" fmla="*/ 3971863 w 7777791"/>
                  <a:gd name="connsiteY28" fmla="*/ 6723183 h 6723183"/>
                  <a:gd name="connsiteX29" fmla="*/ 6704292 w 7777791"/>
                  <a:gd name="connsiteY29" fmla="*/ 5747038 h 6723183"/>
                  <a:gd name="connsiteX30" fmla="*/ 4926857 w 7777791"/>
                  <a:gd name="connsiteY30" fmla="*/ 5158780 h 6723183"/>
                  <a:gd name="connsiteX31" fmla="*/ 5834763 w 7777791"/>
                  <a:gd name="connsiteY31" fmla="*/ 4350548 h 6723183"/>
                  <a:gd name="connsiteX32" fmla="*/ 6704292 w 7777791"/>
                  <a:gd name="connsiteY32" fmla="*/ 5747038 h 6723183"/>
                  <a:gd name="connsiteX33" fmla="*/ 2146353 w 7777791"/>
                  <a:gd name="connsiteY33" fmla="*/ 3481908 h 6723183"/>
                  <a:gd name="connsiteX34" fmla="*/ 3987906 w 7777791"/>
                  <a:gd name="connsiteY34" fmla="*/ 1925439 h 6723183"/>
                  <a:gd name="connsiteX35" fmla="*/ 5829459 w 7777791"/>
                  <a:gd name="connsiteY35" fmla="*/ 3481908 h 6723183"/>
                  <a:gd name="connsiteX36" fmla="*/ 3987906 w 7777791"/>
                  <a:gd name="connsiteY36" fmla="*/ 5038377 h 6723183"/>
                  <a:gd name="connsiteX37" fmla="*/ 2146353 w 7777791"/>
                  <a:gd name="connsiteY37" fmla="*/ 3481908 h 6723183"/>
                  <a:gd name="connsiteX0" fmla="*/ 7671010 w 7777791"/>
                  <a:gd name="connsiteY0" fmla="*/ 3481908 h 6723183"/>
                  <a:gd name="connsiteX1" fmla="*/ 7777791 w 7777791"/>
                  <a:gd name="connsiteY1" fmla="*/ 3514763 h 6723183"/>
                  <a:gd name="connsiteX2" fmla="*/ 6136598 w 7777791"/>
                  <a:gd name="connsiteY2" fmla="*/ 4201358 h 6723183"/>
                  <a:gd name="connsiteX3" fmla="*/ 5960134 w 7777791"/>
                  <a:gd name="connsiteY3" fmla="*/ 2874752 h 6723183"/>
                  <a:gd name="connsiteX4" fmla="*/ 7671010 w 7777791"/>
                  <a:gd name="connsiteY4" fmla="*/ 3481908 h 6723183"/>
                  <a:gd name="connsiteX5" fmla="*/ 6768460 w 7777791"/>
                  <a:gd name="connsiteY5" fmla="*/ 1216488 h 6723183"/>
                  <a:gd name="connsiteX6" fmla="*/ 5850805 w 7777791"/>
                  <a:gd name="connsiteY6" fmla="*/ 2805772 h 6723183"/>
                  <a:gd name="connsiteX7" fmla="*/ 5007068 w 7777791"/>
                  <a:gd name="connsiteY7" fmla="*/ 1452108 h 6723183"/>
                  <a:gd name="connsiteX8" fmla="*/ 6768460 w 7777791"/>
                  <a:gd name="connsiteY8" fmla="*/ 1216488 h 6723183"/>
                  <a:gd name="connsiteX9" fmla="*/ 4052074 w 7777791"/>
                  <a:gd name="connsiteY9" fmla="*/ 0 h 6723183"/>
                  <a:gd name="connsiteX10" fmla="*/ 4853347 w 7777791"/>
                  <a:gd name="connsiteY10" fmla="*/ 1705379 h 6723183"/>
                  <a:gd name="connsiteX11" fmla="*/ 3298926 w 7777791"/>
                  <a:gd name="connsiteY11" fmla="*/ 1544958 h 6723183"/>
                  <a:gd name="connsiteX12" fmla="*/ 4052074 w 7777791"/>
                  <a:gd name="connsiteY12" fmla="*/ 0 h 6723183"/>
                  <a:gd name="connsiteX13" fmla="*/ 1223051 w 7777791"/>
                  <a:gd name="connsiteY13" fmla="*/ 1136277 h 6723183"/>
                  <a:gd name="connsiteX14" fmla="*/ 2856447 w 7777791"/>
                  <a:gd name="connsiteY14" fmla="*/ 1452109 h 6723183"/>
                  <a:gd name="connsiteX15" fmla="*/ 2060837 w 7777791"/>
                  <a:gd name="connsiteY15" fmla="*/ 2757646 h 6723183"/>
                  <a:gd name="connsiteX16" fmla="*/ 1223051 w 7777791"/>
                  <a:gd name="connsiteY16" fmla="*/ 1136277 h 6723183"/>
                  <a:gd name="connsiteX17" fmla="*/ 0 w 7777791"/>
                  <a:gd name="connsiteY17" fmla="*/ 3401697 h 6723183"/>
                  <a:gd name="connsiteX18" fmla="*/ 1775043 w 7777791"/>
                  <a:gd name="connsiteY18" fmla="*/ 2698289 h 6723183"/>
                  <a:gd name="connsiteX19" fmla="*/ 1999633 w 7777791"/>
                  <a:gd name="connsiteY19" fmla="*/ 4105105 h 6723183"/>
                  <a:gd name="connsiteX20" fmla="*/ 0 w 7777791"/>
                  <a:gd name="connsiteY20" fmla="*/ 3401697 h 6723183"/>
                  <a:gd name="connsiteX21" fmla="*/ 1303262 w 7777791"/>
                  <a:gd name="connsiteY21" fmla="*/ 5795165 h 6723183"/>
                  <a:gd name="connsiteX22" fmla="*/ 1772079 w 7777791"/>
                  <a:gd name="connsiteY22" fmla="*/ 4302422 h 6723183"/>
                  <a:gd name="connsiteX23" fmla="*/ 2952700 w 7777791"/>
                  <a:gd name="connsiteY23" fmla="*/ 5431496 h 6723183"/>
                  <a:gd name="connsiteX24" fmla="*/ 1303262 w 7777791"/>
                  <a:gd name="connsiteY24" fmla="*/ 5795165 h 6723183"/>
                  <a:gd name="connsiteX25" fmla="*/ 3971863 w 7777791"/>
                  <a:gd name="connsiteY25" fmla="*/ 6723183 h 6723183"/>
                  <a:gd name="connsiteX26" fmla="*/ 3218715 w 7777791"/>
                  <a:gd name="connsiteY26" fmla="*/ 5226351 h 6723183"/>
                  <a:gd name="connsiteX27" fmla="*/ 4933557 w 7777791"/>
                  <a:gd name="connsiteY27" fmla="*/ 5354688 h 6723183"/>
                  <a:gd name="connsiteX28" fmla="*/ 3971863 w 7777791"/>
                  <a:gd name="connsiteY28" fmla="*/ 6723183 h 6723183"/>
                  <a:gd name="connsiteX29" fmla="*/ 6704292 w 7777791"/>
                  <a:gd name="connsiteY29" fmla="*/ 5747038 h 6723183"/>
                  <a:gd name="connsiteX30" fmla="*/ 4926857 w 7777791"/>
                  <a:gd name="connsiteY30" fmla="*/ 5158780 h 6723183"/>
                  <a:gd name="connsiteX31" fmla="*/ 5834763 w 7777791"/>
                  <a:gd name="connsiteY31" fmla="*/ 4350548 h 6723183"/>
                  <a:gd name="connsiteX32" fmla="*/ 6704292 w 7777791"/>
                  <a:gd name="connsiteY32" fmla="*/ 5747038 h 6723183"/>
                  <a:gd name="connsiteX33" fmla="*/ 2146353 w 7777791"/>
                  <a:gd name="connsiteY33" fmla="*/ 3481908 h 6723183"/>
                  <a:gd name="connsiteX34" fmla="*/ 3987906 w 7777791"/>
                  <a:gd name="connsiteY34" fmla="*/ 1925439 h 6723183"/>
                  <a:gd name="connsiteX35" fmla="*/ 5829459 w 7777791"/>
                  <a:gd name="connsiteY35" fmla="*/ 3481908 h 6723183"/>
                  <a:gd name="connsiteX36" fmla="*/ 3987906 w 7777791"/>
                  <a:gd name="connsiteY36" fmla="*/ 5038377 h 6723183"/>
                  <a:gd name="connsiteX37" fmla="*/ 2146353 w 7777791"/>
                  <a:gd name="connsiteY37" fmla="*/ 3481908 h 6723183"/>
                  <a:gd name="connsiteX0" fmla="*/ 7671010 w 7777791"/>
                  <a:gd name="connsiteY0" fmla="*/ 3481908 h 6723183"/>
                  <a:gd name="connsiteX1" fmla="*/ 7777791 w 7777791"/>
                  <a:gd name="connsiteY1" fmla="*/ 3514763 h 6723183"/>
                  <a:gd name="connsiteX2" fmla="*/ 6136598 w 7777791"/>
                  <a:gd name="connsiteY2" fmla="*/ 4201358 h 6723183"/>
                  <a:gd name="connsiteX3" fmla="*/ 5960134 w 7777791"/>
                  <a:gd name="connsiteY3" fmla="*/ 2874752 h 6723183"/>
                  <a:gd name="connsiteX4" fmla="*/ 7671010 w 7777791"/>
                  <a:gd name="connsiteY4" fmla="*/ 3481908 h 6723183"/>
                  <a:gd name="connsiteX5" fmla="*/ 6768460 w 7777791"/>
                  <a:gd name="connsiteY5" fmla="*/ 1216488 h 6723183"/>
                  <a:gd name="connsiteX6" fmla="*/ 5850805 w 7777791"/>
                  <a:gd name="connsiteY6" fmla="*/ 2805772 h 6723183"/>
                  <a:gd name="connsiteX7" fmla="*/ 5007068 w 7777791"/>
                  <a:gd name="connsiteY7" fmla="*/ 1452108 h 6723183"/>
                  <a:gd name="connsiteX8" fmla="*/ 6768460 w 7777791"/>
                  <a:gd name="connsiteY8" fmla="*/ 1216488 h 6723183"/>
                  <a:gd name="connsiteX9" fmla="*/ 4052074 w 7777791"/>
                  <a:gd name="connsiteY9" fmla="*/ 0 h 6723183"/>
                  <a:gd name="connsiteX10" fmla="*/ 4853347 w 7777791"/>
                  <a:gd name="connsiteY10" fmla="*/ 1705379 h 6723183"/>
                  <a:gd name="connsiteX11" fmla="*/ 3298926 w 7777791"/>
                  <a:gd name="connsiteY11" fmla="*/ 1544958 h 6723183"/>
                  <a:gd name="connsiteX12" fmla="*/ 4052074 w 7777791"/>
                  <a:gd name="connsiteY12" fmla="*/ 0 h 6723183"/>
                  <a:gd name="connsiteX13" fmla="*/ 1223051 w 7777791"/>
                  <a:gd name="connsiteY13" fmla="*/ 1136277 h 6723183"/>
                  <a:gd name="connsiteX14" fmla="*/ 2856447 w 7777791"/>
                  <a:gd name="connsiteY14" fmla="*/ 1452109 h 6723183"/>
                  <a:gd name="connsiteX15" fmla="*/ 2060837 w 7777791"/>
                  <a:gd name="connsiteY15" fmla="*/ 2757646 h 6723183"/>
                  <a:gd name="connsiteX16" fmla="*/ 1223051 w 7777791"/>
                  <a:gd name="connsiteY16" fmla="*/ 1136277 h 6723183"/>
                  <a:gd name="connsiteX17" fmla="*/ 0 w 7777791"/>
                  <a:gd name="connsiteY17" fmla="*/ 3401697 h 6723183"/>
                  <a:gd name="connsiteX18" fmla="*/ 1775043 w 7777791"/>
                  <a:gd name="connsiteY18" fmla="*/ 2698289 h 6723183"/>
                  <a:gd name="connsiteX19" fmla="*/ 1502328 w 7777791"/>
                  <a:gd name="connsiteY19" fmla="*/ 4474073 h 6723183"/>
                  <a:gd name="connsiteX20" fmla="*/ 0 w 7777791"/>
                  <a:gd name="connsiteY20" fmla="*/ 3401697 h 6723183"/>
                  <a:gd name="connsiteX21" fmla="*/ 1303262 w 7777791"/>
                  <a:gd name="connsiteY21" fmla="*/ 5795165 h 6723183"/>
                  <a:gd name="connsiteX22" fmla="*/ 1772079 w 7777791"/>
                  <a:gd name="connsiteY22" fmla="*/ 4302422 h 6723183"/>
                  <a:gd name="connsiteX23" fmla="*/ 2952700 w 7777791"/>
                  <a:gd name="connsiteY23" fmla="*/ 5431496 h 6723183"/>
                  <a:gd name="connsiteX24" fmla="*/ 1303262 w 7777791"/>
                  <a:gd name="connsiteY24" fmla="*/ 5795165 h 6723183"/>
                  <a:gd name="connsiteX25" fmla="*/ 3971863 w 7777791"/>
                  <a:gd name="connsiteY25" fmla="*/ 6723183 h 6723183"/>
                  <a:gd name="connsiteX26" fmla="*/ 3218715 w 7777791"/>
                  <a:gd name="connsiteY26" fmla="*/ 5226351 h 6723183"/>
                  <a:gd name="connsiteX27" fmla="*/ 4933557 w 7777791"/>
                  <a:gd name="connsiteY27" fmla="*/ 5354688 h 6723183"/>
                  <a:gd name="connsiteX28" fmla="*/ 3971863 w 7777791"/>
                  <a:gd name="connsiteY28" fmla="*/ 6723183 h 6723183"/>
                  <a:gd name="connsiteX29" fmla="*/ 6704292 w 7777791"/>
                  <a:gd name="connsiteY29" fmla="*/ 5747038 h 6723183"/>
                  <a:gd name="connsiteX30" fmla="*/ 4926857 w 7777791"/>
                  <a:gd name="connsiteY30" fmla="*/ 5158780 h 6723183"/>
                  <a:gd name="connsiteX31" fmla="*/ 5834763 w 7777791"/>
                  <a:gd name="connsiteY31" fmla="*/ 4350548 h 6723183"/>
                  <a:gd name="connsiteX32" fmla="*/ 6704292 w 7777791"/>
                  <a:gd name="connsiteY32" fmla="*/ 5747038 h 6723183"/>
                  <a:gd name="connsiteX33" fmla="*/ 2146353 w 7777791"/>
                  <a:gd name="connsiteY33" fmla="*/ 3481908 h 6723183"/>
                  <a:gd name="connsiteX34" fmla="*/ 3987906 w 7777791"/>
                  <a:gd name="connsiteY34" fmla="*/ 1925439 h 6723183"/>
                  <a:gd name="connsiteX35" fmla="*/ 5829459 w 7777791"/>
                  <a:gd name="connsiteY35" fmla="*/ 3481908 h 6723183"/>
                  <a:gd name="connsiteX36" fmla="*/ 3987906 w 7777791"/>
                  <a:gd name="connsiteY36" fmla="*/ 5038377 h 6723183"/>
                  <a:gd name="connsiteX37" fmla="*/ 2146353 w 7777791"/>
                  <a:gd name="connsiteY37" fmla="*/ 3481908 h 6723183"/>
                  <a:gd name="connsiteX0" fmla="*/ 7671010 w 7777791"/>
                  <a:gd name="connsiteY0" fmla="*/ 3481908 h 6707141"/>
                  <a:gd name="connsiteX1" fmla="*/ 7777791 w 7777791"/>
                  <a:gd name="connsiteY1" fmla="*/ 3514763 h 6707141"/>
                  <a:gd name="connsiteX2" fmla="*/ 6136598 w 7777791"/>
                  <a:gd name="connsiteY2" fmla="*/ 4201358 h 6707141"/>
                  <a:gd name="connsiteX3" fmla="*/ 5960134 w 7777791"/>
                  <a:gd name="connsiteY3" fmla="*/ 2874752 h 6707141"/>
                  <a:gd name="connsiteX4" fmla="*/ 7671010 w 7777791"/>
                  <a:gd name="connsiteY4" fmla="*/ 3481908 h 6707141"/>
                  <a:gd name="connsiteX5" fmla="*/ 6768460 w 7777791"/>
                  <a:gd name="connsiteY5" fmla="*/ 1216488 h 6707141"/>
                  <a:gd name="connsiteX6" fmla="*/ 5850805 w 7777791"/>
                  <a:gd name="connsiteY6" fmla="*/ 2805772 h 6707141"/>
                  <a:gd name="connsiteX7" fmla="*/ 5007068 w 7777791"/>
                  <a:gd name="connsiteY7" fmla="*/ 1452108 h 6707141"/>
                  <a:gd name="connsiteX8" fmla="*/ 6768460 w 7777791"/>
                  <a:gd name="connsiteY8" fmla="*/ 1216488 h 6707141"/>
                  <a:gd name="connsiteX9" fmla="*/ 4052074 w 7777791"/>
                  <a:gd name="connsiteY9" fmla="*/ 0 h 6707141"/>
                  <a:gd name="connsiteX10" fmla="*/ 4853347 w 7777791"/>
                  <a:gd name="connsiteY10" fmla="*/ 1705379 h 6707141"/>
                  <a:gd name="connsiteX11" fmla="*/ 3298926 w 7777791"/>
                  <a:gd name="connsiteY11" fmla="*/ 1544958 h 6707141"/>
                  <a:gd name="connsiteX12" fmla="*/ 4052074 w 7777791"/>
                  <a:gd name="connsiteY12" fmla="*/ 0 h 6707141"/>
                  <a:gd name="connsiteX13" fmla="*/ 1223051 w 7777791"/>
                  <a:gd name="connsiteY13" fmla="*/ 1136277 h 6707141"/>
                  <a:gd name="connsiteX14" fmla="*/ 2856447 w 7777791"/>
                  <a:gd name="connsiteY14" fmla="*/ 1452109 h 6707141"/>
                  <a:gd name="connsiteX15" fmla="*/ 2060837 w 7777791"/>
                  <a:gd name="connsiteY15" fmla="*/ 2757646 h 6707141"/>
                  <a:gd name="connsiteX16" fmla="*/ 1223051 w 7777791"/>
                  <a:gd name="connsiteY16" fmla="*/ 1136277 h 6707141"/>
                  <a:gd name="connsiteX17" fmla="*/ 0 w 7777791"/>
                  <a:gd name="connsiteY17" fmla="*/ 3401697 h 6707141"/>
                  <a:gd name="connsiteX18" fmla="*/ 1775043 w 7777791"/>
                  <a:gd name="connsiteY18" fmla="*/ 2698289 h 6707141"/>
                  <a:gd name="connsiteX19" fmla="*/ 1502328 w 7777791"/>
                  <a:gd name="connsiteY19" fmla="*/ 4474073 h 6707141"/>
                  <a:gd name="connsiteX20" fmla="*/ 0 w 7777791"/>
                  <a:gd name="connsiteY20" fmla="*/ 3401697 h 6707141"/>
                  <a:gd name="connsiteX21" fmla="*/ 1303262 w 7777791"/>
                  <a:gd name="connsiteY21" fmla="*/ 5795165 h 6707141"/>
                  <a:gd name="connsiteX22" fmla="*/ 1772079 w 7777791"/>
                  <a:gd name="connsiteY22" fmla="*/ 4302422 h 6707141"/>
                  <a:gd name="connsiteX23" fmla="*/ 2952700 w 7777791"/>
                  <a:gd name="connsiteY23" fmla="*/ 5431496 h 6707141"/>
                  <a:gd name="connsiteX24" fmla="*/ 1303262 w 7777791"/>
                  <a:gd name="connsiteY24" fmla="*/ 5795165 h 6707141"/>
                  <a:gd name="connsiteX25" fmla="*/ 4517295 w 7777791"/>
                  <a:gd name="connsiteY25" fmla="*/ 6707141 h 6707141"/>
                  <a:gd name="connsiteX26" fmla="*/ 3218715 w 7777791"/>
                  <a:gd name="connsiteY26" fmla="*/ 5226351 h 6707141"/>
                  <a:gd name="connsiteX27" fmla="*/ 4933557 w 7777791"/>
                  <a:gd name="connsiteY27" fmla="*/ 5354688 h 6707141"/>
                  <a:gd name="connsiteX28" fmla="*/ 4517295 w 7777791"/>
                  <a:gd name="connsiteY28" fmla="*/ 6707141 h 6707141"/>
                  <a:gd name="connsiteX29" fmla="*/ 6704292 w 7777791"/>
                  <a:gd name="connsiteY29" fmla="*/ 5747038 h 6707141"/>
                  <a:gd name="connsiteX30" fmla="*/ 4926857 w 7777791"/>
                  <a:gd name="connsiteY30" fmla="*/ 5158780 h 6707141"/>
                  <a:gd name="connsiteX31" fmla="*/ 5834763 w 7777791"/>
                  <a:gd name="connsiteY31" fmla="*/ 4350548 h 6707141"/>
                  <a:gd name="connsiteX32" fmla="*/ 6704292 w 7777791"/>
                  <a:gd name="connsiteY32" fmla="*/ 5747038 h 6707141"/>
                  <a:gd name="connsiteX33" fmla="*/ 2146353 w 7777791"/>
                  <a:gd name="connsiteY33" fmla="*/ 3481908 h 6707141"/>
                  <a:gd name="connsiteX34" fmla="*/ 3987906 w 7777791"/>
                  <a:gd name="connsiteY34" fmla="*/ 1925439 h 6707141"/>
                  <a:gd name="connsiteX35" fmla="*/ 5829459 w 7777791"/>
                  <a:gd name="connsiteY35" fmla="*/ 3481908 h 6707141"/>
                  <a:gd name="connsiteX36" fmla="*/ 3987906 w 7777791"/>
                  <a:gd name="connsiteY36" fmla="*/ 5038377 h 6707141"/>
                  <a:gd name="connsiteX37" fmla="*/ 2146353 w 7777791"/>
                  <a:gd name="connsiteY37" fmla="*/ 3481908 h 670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77791" h="6707141">
                    <a:moveTo>
                      <a:pt x="7671010" y="3481908"/>
                    </a:moveTo>
                    <a:lnTo>
                      <a:pt x="7777791" y="3514763"/>
                    </a:lnTo>
                    <a:lnTo>
                      <a:pt x="6136598" y="4201358"/>
                    </a:lnTo>
                    <a:lnTo>
                      <a:pt x="5960134" y="2874752"/>
                    </a:lnTo>
                    <a:lnTo>
                      <a:pt x="7671010" y="3481908"/>
                    </a:lnTo>
                    <a:close/>
                    <a:moveTo>
                      <a:pt x="6768460" y="1216488"/>
                    </a:moveTo>
                    <a:lnTo>
                      <a:pt x="5850805" y="2805772"/>
                    </a:lnTo>
                    <a:lnTo>
                      <a:pt x="5007068" y="1452108"/>
                    </a:lnTo>
                    <a:lnTo>
                      <a:pt x="6768460" y="1216488"/>
                    </a:lnTo>
                    <a:close/>
                    <a:moveTo>
                      <a:pt x="4052074" y="0"/>
                    </a:moveTo>
                    <a:lnTo>
                      <a:pt x="4853347" y="1705379"/>
                    </a:lnTo>
                    <a:lnTo>
                      <a:pt x="3298926" y="1544958"/>
                    </a:lnTo>
                    <a:cubicBezTo>
                      <a:pt x="3475112" y="1126225"/>
                      <a:pt x="3875888" y="418733"/>
                      <a:pt x="4052074" y="0"/>
                    </a:cubicBezTo>
                    <a:close/>
                    <a:moveTo>
                      <a:pt x="1223051" y="1136277"/>
                    </a:moveTo>
                    <a:lnTo>
                      <a:pt x="2856447" y="1452109"/>
                    </a:lnTo>
                    <a:lnTo>
                      <a:pt x="2060837" y="2757646"/>
                    </a:lnTo>
                    <a:lnTo>
                      <a:pt x="1223051" y="1136277"/>
                    </a:lnTo>
                    <a:close/>
                    <a:moveTo>
                      <a:pt x="0" y="3401697"/>
                    </a:moveTo>
                    <a:lnTo>
                      <a:pt x="1775043" y="2698289"/>
                    </a:lnTo>
                    <a:lnTo>
                      <a:pt x="1502328" y="4474073"/>
                    </a:lnTo>
                    <a:lnTo>
                      <a:pt x="0" y="3401697"/>
                    </a:lnTo>
                    <a:close/>
                    <a:moveTo>
                      <a:pt x="1303262" y="5795165"/>
                    </a:moveTo>
                    <a:lnTo>
                      <a:pt x="1772079" y="4302422"/>
                    </a:lnTo>
                    <a:lnTo>
                      <a:pt x="2952700" y="5431496"/>
                    </a:lnTo>
                    <a:lnTo>
                      <a:pt x="1303262" y="5795165"/>
                    </a:lnTo>
                    <a:close/>
                    <a:moveTo>
                      <a:pt x="4517295" y="6707141"/>
                    </a:moveTo>
                    <a:lnTo>
                      <a:pt x="3218715" y="5226351"/>
                    </a:lnTo>
                    <a:lnTo>
                      <a:pt x="4933557" y="5354688"/>
                    </a:lnTo>
                    <a:lnTo>
                      <a:pt x="4517295" y="6707141"/>
                    </a:lnTo>
                    <a:close/>
                    <a:moveTo>
                      <a:pt x="6704292" y="5747038"/>
                    </a:moveTo>
                    <a:lnTo>
                      <a:pt x="4926857" y="5158780"/>
                    </a:lnTo>
                    <a:lnTo>
                      <a:pt x="5834763" y="4350548"/>
                    </a:lnTo>
                    <a:lnTo>
                      <a:pt x="6704292" y="5747038"/>
                    </a:lnTo>
                    <a:close/>
                    <a:moveTo>
                      <a:pt x="2146353" y="3481908"/>
                    </a:moveTo>
                    <a:cubicBezTo>
                      <a:pt x="2146353" y="2622294"/>
                      <a:pt x="2970844" y="1925439"/>
                      <a:pt x="3987906" y="1925439"/>
                    </a:cubicBezTo>
                    <a:cubicBezTo>
                      <a:pt x="5004968" y="1925439"/>
                      <a:pt x="5829459" y="2622294"/>
                      <a:pt x="5829459" y="3481908"/>
                    </a:cubicBezTo>
                    <a:cubicBezTo>
                      <a:pt x="5829459" y="4341522"/>
                      <a:pt x="5004968" y="5038377"/>
                      <a:pt x="3987906" y="5038377"/>
                    </a:cubicBezTo>
                    <a:cubicBezTo>
                      <a:pt x="2970844" y="5038377"/>
                      <a:pt x="2146353" y="4341522"/>
                      <a:pt x="2146353" y="3481908"/>
                    </a:cubicBezTo>
                    <a:close/>
                  </a:path>
                </a:pathLst>
              </a:custGeom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 prst="slope"/>
                </a:sp3d>
              </a:bodyPr>
              <a:lstStyle/>
              <a:p>
                <a:pPr algn="ctr"/>
                <a:r>
                  <a:rPr lang="en-US" sz="13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0A3DCE0-E9FD-4A5B-B532-922D7DE79C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40177" y="166479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156BFCC-2F19-44AD-A117-01F606C63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22293" y="883397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A25D1C4-4058-4DCE-988C-AAB0250C5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80359" y="2562497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2C119CB-4D9C-48A6-A8B5-C41E62BE2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530766" y="916562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C3915E1-3E8B-4654-8A65-A727F48073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764852" y="2575068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AC2C120-1DF2-46E8-A388-5C7D9E84F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46916" y="4233574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8E28C1D-C243-4E9C-9D96-A45737299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3706" y="4329073"/>
                <a:ext cx="2660232" cy="206333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008416C-4EBF-4618-8F09-AB5A7A6B7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5429" y1="12143" x2="31579" y2="23571"/>
                            <a14:foregroundMark x1="31579" y1="23571" x2="29086" y2="32857"/>
                            <a14:foregroundMark x1="76177" y1="43571" x2="73684" y2="62143"/>
                            <a14:foregroundMark x1="73684" y1="62143" x2="62050" y2="76786"/>
                            <a14:foregroundMark x1="62050" y1="76786" x2="48199" y2="82143"/>
                            <a14:foregroundMark x1="48199" y1="82143" x2="35734" y2="74286"/>
                            <a14:foregroundMark x1="35734" y1="74286" x2="26316" y2="59643"/>
                            <a14:foregroundMark x1="26316" y1="59643" x2="26039" y2="40357"/>
                            <a14:foregroundMark x1="26039" y1="40357" x2="32687" y2="21429"/>
                            <a14:foregroundMark x1="32687" y1="21429" x2="46260" y2="13571"/>
                            <a14:foregroundMark x1="46260" y1="13571" x2="60665" y2="15714"/>
                            <a14:foregroundMark x1="60665" y1="15714" x2="70360" y2="28571"/>
                            <a14:foregroundMark x1="70360" y1="28571" x2="74238" y2="42500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20127" y="4909769"/>
                <a:ext cx="2660232" cy="2063338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B25AF66-46CE-4F7A-A9A3-135ED8B3D51A}"/>
                </a:ext>
              </a:extLst>
            </p:cNvPr>
            <p:cNvGrpSpPr/>
            <p:nvPr/>
          </p:nvGrpSpPr>
          <p:grpSpPr>
            <a:xfrm>
              <a:off x="5760922" y="1873363"/>
              <a:ext cx="3657378" cy="2854338"/>
              <a:chOff x="2800430" y="3268553"/>
              <a:chExt cx="3657378" cy="285433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502BD20-73B9-4611-B875-A7883AB1B741}"/>
                  </a:ext>
                </a:extLst>
              </p:cNvPr>
              <p:cNvGrpSpPr/>
              <p:nvPr/>
            </p:nvGrpSpPr>
            <p:grpSpPr>
              <a:xfrm>
                <a:off x="2800430" y="3268553"/>
                <a:ext cx="3657378" cy="2854338"/>
                <a:chOff x="1764852" y="-14885"/>
                <a:chExt cx="8175739" cy="6987992"/>
              </a:xfrm>
            </p:grpSpPr>
            <p:sp>
              <p:nvSpPr>
                <p:cNvPr id="18" name="Sun 5">
                  <a:extLst>
                    <a:ext uri="{FF2B5EF4-FFF2-40B4-BE49-F238E27FC236}">
                      <a16:creationId xmlns:a16="http://schemas.microsoft.com/office/drawing/2014/main" id="{B9D605E7-E5D9-409B-9858-BA1B00325A13}"/>
                    </a:ext>
                  </a:extLst>
                </p:cNvPr>
                <p:cNvSpPr/>
                <p:nvPr/>
              </p:nvSpPr>
              <p:spPr>
                <a:xfrm>
                  <a:off x="1859727" y="-14885"/>
                  <a:ext cx="7777791" cy="6707141"/>
                </a:xfrm>
                <a:custGeom>
                  <a:avLst/>
                  <a:gdLst>
                    <a:gd name="connsiteX0" fmla="*/ 7366210 w 7366210"/>
                    <a:gd name="connsiteY0" fmla="*/ 3112939 h 6225877"/>
                    <a:gd name="connsiteX1" fmla="*/ 5879924 w 7366210"/>
                    <a:gd name="connsiteY1" fmla="*/ 3559673 h 6225877"/>
                    <a:gd name="connsiteX2" fmla="*/ 5879924 w 7366210"/>
                    <a:gd name="connsiteY2" fmla="*/ 2666204 h 6225877"/>
                    <a:gd name="connsiteX3" fmla="*/ 7366210 w 7366210"/>
                    <a:gd name="connsiteY3" fmla="*/ 3112939 h 6225877"/>
                    <a:gd name="connsiteX4" fmla="*/ 6287197 w 7366210"/>
                    <a:gd name="connsiteY4" fmla="*/ 911687 h 6225877"/>
                    <a:gd name="connsiteX5" fmla="*/ 5610173 w 7366210"/>
                    <a:gd name="connsiteY5" fmla="*/ 2115961 h 6225877"/>
                    <a:gd name="connsiteX6" fmla="*/ 4862689 w 7366210"/>
                    <a:gd name="connsiteY6" fmla="*/ 1484192 h 6225877"/>
                    <a:gd name="connsiteX7" fmla="*/ 6287197 w 7366210"/>
                    <a:gd name="connsiteY7" fmla="*/ 911687 h 6225877"/>
                    <a:gd name="connsiteX8" fmla="*/ 3683105 w 7366210"/>
                    <a:gd name="connsiteY8" fmla="*/ 0 h 6225877"/>
                    <a:gd name="connsiteX9" fmla="*/ 4211663 w 7366210"/>
                    <a:gd name="connsiteY9" fmla="*/ 1256200 h 6225877"/>
                    <a:gd name="connsiteX10" fmla="*/ 3154547 w 7366210"/>
                    <a:gd name="connsiteY10" fmla="*/ 1256200 h 6225877"/>
                    <a:gd name="connsiteX11" fmla="*/ 3683105 w 7366210"/>
                    <a:gd name="connsiteY11" fmla="*/ 0 h 6225877"/>
                    <a:gd name="connsiteX12" fmla="*/ 1078672 w 7366210"/>
                    <a:gd name="connsiteY12" fmla="*/ 911687 h 6225877"/>
                    <a:gd name="connsiteX13" fmla="*/ 2503521 w 7366210"/>
                    <a:gd name="connsiteY13" fmla="*/ 1484192 h 6225877"/>
                    <a:gd name="connsiteX14" fmla="*/ 1756037 w 7366210"/>
                    <a:gd name="connsiteY14" fmla="*/ 2115961 h 6225877"/>
                    <a:gd name="connsiteX15" fmla="*/ 1078672 w 7366210"/>
                    <a:gd name="connsiteY15" fmla="*/ 911687 h 6225877"/>
                    <a:gd name="connsiteX16" fmla="*/ 0 w 7366210"/>
                    <a:gd name="connsiteY16" fmla="*/ 3112939 h 6225877"/>
                    <a:gd name="connsiteX17" fmla="*/ 1486286 w 7366210"/>
                    <a:gd name="connsiteY17" fmla="*/ 2666204 h 6225877"/>
                    <a:gd name="connsiteX18" fmla="*/ 1486286 w 7366210"/>
                    <a:gd name="connsiteY18" fmla="*/ 3559673 h 6225877"/>
                    <a:gd name="connsiteX19" fmla="*/ 0 w 7366210"/>
                    <a:gd name="connsiteY19" fmla="*/ 3112939 h 6225877"/>
                    <a:gd name="connsiteX20" fmla="*/ 1078672 w 7366210"/>
                    <a:gd name="connsiteY20" fmla="*/ 5313901 h 6225877"/>
                    <a:gd name="connsiteX21" fmla="*/ 1756037 w 7366210"/>
                    <a:gd name="connsiteY21" fmla="*/ 4109916 h 6225877"/>
                    <a:gd name="connsiteX22" fmla="*/ 2503521 w 7366210"/>
                    <a:gd name="connsiteY22" fmla="*/ 4741685 h 6225877"/>
                    <a:gd name="connsiteX23" fmla="*/ 1078672 w 7366210"/>
                    <a:gd name="connsiteY23" fmla="*/ 5313901 h 6225877"/>
                    <a:gd name="connsiteX24" fmla="*/ 3683105 w 7366210"/>
                    <a:gd name="connsiteY24" fmla="*/ 6225877 h 6225877"/>
                    <a:gd name="connsiteX25" fmla="*/ 3154547 w 7366210"/>
                    <a:gd name="connsiteY25" fmla="*/ 4969677 h 6225877"/>
                    <a:gd name="connsiteX26" fmla="*/ 4211663 w 7366210"/>
                    <a:gd name="connsiteY26" fmla="*/ 4969677 h 6225877"/>
                    <a:gd name="connsiteX27" fmla="*/ 3683105 w 7366210"/>
                    <a:gd name="connsiteY27" fmla="*/ 6225877 h 6225877"/>
                    <a:gd name="connsiteX28" fmla="*/ 6287197 w 7366210"/>
                    <a:gd name="connsiteY28" fmla="*/ 5313901 h 6225877"/>
                    <a:gd name="connsiteX29" fmla="*/ 4862689 w 7366210"/>
                    <a:gd name="connsiteY29" fmla="*/ 4741685 h 6225877"/>
                    <a:gd name="connsiteX30" fmla="*/ 5610173 w 7366210"/>
                    <a:gd name="connsiteY30" fmla="*/ 4109916 h 6225877"/>
                    <a:gd name="connsiteX31" fmla="*/ 6287197 w 7366210"/>
                    <a:gd name="connsiteY31" fmla="*/ 5313901 h 6225877"/>
                    <a:gd name="connsiteX32" fmla="*/ 1841553 w 7366210"/>
                    <a:gd name="connsiteY32" fmla="*/ 3112939 h 6225877"/>
                    <a:gd name="connsiteX33" fmla="*/ 3683106 w 7366210"/>
                    <a:gd name="connsiteY33" fmla="*/ 1556470 h 6225877"/>
                    <a:gd name="connsiteX34" fmla="*/ 5524659 w 7366210"/>
                    <a:gd name="connsiteY34" fmla="*/ 3112939 h 6225877"/>
                    <a:gd name="connsiteX35" fmla="*/ 3683106 w 7366210"/>
                    <a:gd name="connsiteY35" fmla="*/ 4669408 h 6225877"/>
                    <a:gd name="connsiteX36" fmla="*/ 1841553 w 7366210"/>
                    <a:gd name="connsiteY36" fmla="*/ 3112939 h 6225877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287197 w 7366210"/>
                    <a:gd name="connsiteY4" fmla="*/ 12806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287197 w 7366210"/>
                    <a:gd name="connsiteY7" fmla="*/ 12806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688250 w 7366210"/>
                    <a:gd name="connsiteY4" fmla="*/ 9758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688250 w 7366210"/>
                    <a:gd name="connsiteY7" fmla="*/ 9758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1078672 w 7665496"/>
                    <a:gd name="connsiteY13" fmla="*/ 1280656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1078672 w 7665496"/>
                    <a:gd name="connsiteY16" fmla="*/ 1280656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597409 w 7665496"/>
                    <a:gd name="connsiteY13" fmla="*/ 879603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597409 w 7665496"/>
                    <a:gd name="connsiteY16" fmla="*/ 879603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688272 w 8275096"/>
                    <a:gd name="connsiteY21" fmla="*/ 5682870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688272 w 8275096"/>
                    <a:gd name="connsiteY24" fmla="*/ 5682870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319304 w 8275096"/>
                    <a:gd name="connsiteY21" fmla="*/ 6019755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319304 w 8275096"/>
                    <a:gd name="connsiteY24" fmla="*/ 6019755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6896797 w 8275096"/>
                    <a:gd name="connsiteY29" fmla="*/ 5682870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6896797 w 8275096"/>
                    <a:gd name="connsiteY32" fmla="*/ 5682870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352559 w 8275096"/>
                    <a:gd name="connsiteY18" fmla="*/ 3019131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009092 w 8275096"/>
                    <a:gd name="connsiteY29" fmla="*/ 5747038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009092 w 8275096"/>
                    <a:gd name="connsiteY32" fmla="*/ 5747038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297850 w 8082591"/>
                    <a:gd name="connsiteY5" fmla="*/ 975856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297850 w 8082591"/>
                    <a:gd name="connsiteY8" fmla="*/ 975856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527851 w 8082591"/>
                    <a:gd name="connsiteY13" fmla="*/ 1136277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527851 w 8082591"/>
                    <a:gd name="connsiteY16" fmla="*/ 1136277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014504 w 7777791"/>
                    <a:gd name="connsiteY21" fmla="*/ 601975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014504 w 7777791"/>
                    <a:gd name="connsiteY24" fmla="*/ 601975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502328 w 7777791"/>
                    <a:gd name="connsiteY19" fmla="*/ 4474073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07141"/>
                    <a:gd name="connsiteX1" fmla="*/ 7777791 w 7777791"/>
                    <a:gd name="connsiteY1" fmla="*/ 3514763 h 6707141"/>
                    <a:gd name="connsiteX2" fmla="*/ 6136598 w 7777791"/>
                    <a:gd name="connsiteY2" fmla="*/ 4201358 h 6707141"/>
                    <a:gd name="connsiteX3" fmla="*/ 5960134 w 7777791"/>
                    <a:gd name="connsiteY3" fmla="*/ 2874752 h 6707141"/>
                    <a:gd name="connsiteX4" fmla="*/ 7671010 w 7777791"/>
                    <a:gd name="connsiteY4" fmla="*/ 3481908 h 6707141"/>
                    <a:gd name="connsiteX5" fmla="*/ 6768460 w 7777791"/>
                    <a:gd name="connsiteY5" fmla="*/ 1216488 h 6707141"/>
                    <a:gd name="connsiteX6" fmla="*/ 5850805 w 7777791"/>
                    <a:gd name="connsiteY6" fmla="*/ 2805772 h 6707141"/>
                    <a:gd name="connsiteX7" fmla="*/ 5007068 w 7777791"/>
                    <a:gd name="connsiteY7" fmla="*/ 1452108 h 6707141"/>
                    <a:gd name="connsiteX8" fmla="*/ 6768460 w 7777791"/>
                    <a:gd name="connsiteY8" fmla="*/ 1216488 h 6707141"/>
                    <a:gd name="connsiteX9" fmla="*/ 4052074 w 7777791"/>
                    <a:gd name="connsiteY9" fmla="*/ 0 h 6707141"/>
                    <a:gd name="connsiteX10" fmla="*/ 4853347 w 7777791"/>
                    <a:gd name="connsiteY10" fmla="*/ 1705379 h 6707141"/>
                    <a:gd name="connsiteX11" fmla="*/ 3298926 w 7777791"/>
                    <a:gd name="connsiteY11" fmla="*/ 1544958 h 6707141"/>
                    <a:gd name="connsiteX12" fmla="*/ 4052074 w 7777791"/>
                    <a:gd name="connsiteY12" fmla="*/ 0 h 6707141"/>
                    <a:gd name="connsiteX13" fmla="*/ 1223051 w 7777791"/>
                    <a:gd name="connsiteY13" fmla="*/ 1136277 h 6707141"/>
                    <a:gd name="connsiteX14" fmla="*/ 2856447 w 7777791"/>
                    <a:gd name="connsiteY14" fmla="*/ 1452109 h 6707141"/>
                    <a:gd name="connsiteX15" fmla="*/ 2060837 w 7777791"/>
                    <a:gd name="connsiteY15" fmla="*/ 2757646 h 6707141"/>
                    <a:gd name="connsiteX16" fmla="*/ 1223051 w 7777791"/>
                    <a:gd name="connsiteY16" fmla="*/ 1136277 h 6707141"/>
                    <a:gd name="connsiteX17" fmla="*/ 0 w 7777791"/>
                    <a:gd name="connsiteY17" fmla="*/ 3401697 h 6707141"/>
                    <a:gd name="connsiteX18" fmla="*/ 1775043 w 7777791"/>
                    <a:gd name="connsiteY18" fmla="*/ 2698289 h 6707141"/>
                    <a:gd name="connsiteX19" fmla="*/ 1502328 w 7777791"/>
                    <a:gd name="connsiteY19" fmla="*/ 4474073 h 6707141"/>
                    <a:gd name="connsiteX20" fmla="*/ 0 w 7777791"/>
                    <a:gd name="connsiteY20" fmla="*/ 3401697 h 6707141"/>
                    <a:gd name="connsiteX21" fmla="*/ 1303262 w 7777791"/>
                    <a:gd name="connsiteY21" fmla="*/ 5795165 h 6707141"/>
                    <a:gd name="connsiteX22" fmla="*/ 1772079 w 7777791"/>
                    <a:gd name="connsiteY22" fmla="*/ 4302422 h 6707141"/>
                    <a:gd name="connsiteX23" fmla="*/ 2952700 w 7777791"/>
                    <a:gd name="connsiteY23" fmla="*/ 5431496 h 6707141"/>
                    <a:gd name="connsiteX24" fmla="*/ 1303262 w 7777791"/>
                    <a:gd name="connsiteY24" fmla="*/ 5795165 h 6707141"/>
                    <a:gd name="connsiteX25" fmla="*/ 4517295 w 7777791"/>
                    <a:gd name="connsiteY25" fmla="*/ 6707141 h 6707141"/>
                    <a:gd name="connsiteX26" fmla="*/ 3218715 w 7777791"/>
                    <a:gd name="connsiteY26" fmla="*/ 5226351 h 6707141"/>
                    <a:gd name="connsiteX27" fmla="*/ 4933557 w 7777791"/>
                    <a:gd name="connsiteY27" fmla="*/ 5354688 h 6707141"/>
                    <a:gd name="connsiteX28" fmla="*/ 4517295 w 7777791"/>
                    <a:gd name="connsiteY28" fmla="*/ 6707141 h 6707141"/>
                    <a:gd name="connsiteX29" fmla="*/ 6704292 w 7777791"/>
                    <a:gd name="connsiteY29" fmla="*/ 5747038 h 6707141"/>
                    <a:gd name="connsiteX30" fmla="*/ 4926857 w 7777791"/>
                    <a:gd name="connsiteY30" fmla="*/ 5158780 h 6707141"/>
                    <a:gd name="connsiteX31" fmla="*/ 5834763 w 7777791"/>
                    <a:gd name="connsiteY31" fmla="*/ 4350548 h 6707141"/>
                    <a:gd name="connsiteX32" fmla="*/ 6704292 w 7777791"/>
                    <a:gd name="connsiteY32" fmla="*/ 5747038 h 6707141"/>
                    <a:gd name="connsiteX33" fmla="*/ 2146353 w 7777791"/>
                    <a:gd name="connsiteY33" fmla="*/ 3481908 h 6707141"/>
                    <a:gd name="connsiteX34" fmla="*/ 3987906 w 7777791"/>
                    <a:gd name="connsiteY34" fmla="*/ 1925439 h 6707141"/>
                    <a:gd name="connsiteX35" fmla="*/ 5829459 w 7777791"/>
                    <a:gd name="connsiteY35" fmla="*/ 3481908 h 6707141"/>
                    <a:gd name="connsiteX36" fmla="*/ 3987906 w 7777791"/>
                    <a:gd name="connsiteY36" fmla="*/ 5038377 h 6707141"/>
                    <a:gd name="connsiteX37" fmla="*/ 2146353 w 7777791"/>
                    <a:gd name="connsiteY37" fmla="*/ 3481908 h 6707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777791" h="6707141">
                      <a:moveTo>
                        <a:pt x="7671010" y="3481908"/>
                      </a:moveTo>
                      <a:lnTo>
                        <a:pt x="7777791" y="3514763"/>
                      </a:lnTo>
                      <a:lnTo>
                        <a:pt x="6136598" y="4201358"/>
                      </a:lnTo>
                      <a:lnTo>
                        <a:pt x="5960134" y="2874752"/>
                      </a:lnTo>
                      <a:lnTo>
                        <a:pt x="7671010" y="3481908"/>
                      </a:lnTo>
                      <a:close/>
                      <a:moveTo>
                        <a:pt x="6768460" y="1216488"/>
                      </a:moveTo>
                      <a:lnTo>
                        <a:pt x="5850805" y="2805772"/>
                      </a:lnTo>
                      <a:lnTo>
                        <a:pt x="5007068" y="1452108"/>
                      </a:lnTo>
                      <a:lnTo>
                        <a:pt x="6768460" y="1216488"/>
                      </a:lnTo>
                      <a:close/>
                      <a:moveTo>
                        <a:pt x="4052074" y="0"/>
                      </a:moveTo>
                      <a:lnTo>
                        <a:pt x="4853347" y="1705379"/>
                      </a:lnTo>
                      <a:lnTo>
                        <a:pt x="3298926" y="1544958"/>
                      </a:lnTo>
                      <a:cubicBezTo>
                        <a:pt x="3475112" y="1126225"/>
                        <a:pt x="3875888" y="418733"/>
                        <a:pt x="4052074" y="0"/>
                      </a:cubicBezTo>
                      <a:close/>
                      <a:moveTo>
                        <a:pt x="1223051" y="1136277"/>
                      </a:moveTo>
                      <a:lnTo>
                        <a:pt x="2856447" y="1452109"/>
                      </a:lnTo>
                      <a:lnTo>
                        <a:pt x="2060837" y="2757646"/>
                      </a:lnTo>
                      <a:lnTo>
                        <a:pt x="1223051" y="1136277"/>
                      </a:lnTo>
                      <a:close/>
                      <a:moveTo>
                        <a:pt x="0" y="3401697"/>
                      </a:moveTo>
                      <a:lnTo>
                        <a:pt x="1775043" y="2698289"/>
                      </a:lnTo>
                      <a:lnTo>
                        <a:pt x="1502328" y="4474073"/>
                      </a:lnTo>
                      <a:lnTo>
                        <a:pt x="0" y="3401697"/>
                      </a:lnTo>
                      <a:close/>
                      <a:moveTo>
                        <a:pt x="1303262" y="5795165"/>
                      </a:moveTo>
                      <a:lnTo>
                        <a:pt x="1772079" y="4302422"/>
                      </a:lnTo>
                      <a:lnTo>
                        <a:pt x="2952700" y="5431496"/>
                      </a:lnTo>
                      <a:lnTo>
                        <a:pt x="1303262" y="5795165"/>
                      </a:lnTo>
                      <a:close/>
                      <a:moveTo>
                        <a:pt x="4517295" y="6707141"/>
                      </a:moveTo>
                      <a:lnTo>
                        <a:pt x="3218715" y="5226351"/>
                      </a:lnTo>
                      <a:lnTo>
                        <a:pt x="4933557" y="5354688"/>
                      </a:lnTo>
                      <a:lnTo>
                        <a:pt x="4517295" y="6707141"/>
                      </a:lnTo>
                      <a:close/>
                      <a:moveTo>
                        <a:pt x="6704292" y="5747038"/>
                      </a:moveTo>
                      <a:lnTo>
                        <a:pt x="4926857" y="5158780"/>
                      </a:lnTo>
                      <a:lnTo>
                        <a:pt x="5834763" y="4350548"/>
                      </a:lnTo>
                      <a:lnTo>
                        <a:pt x="6704292" y="5747038"/>
                      </a:lnTo>
                      <a:close/>
                      <a:moveTo>
                        <a:pt x="2146353" y="3481908"/>
                      </a:moveTo>
                      <a:cubicBezTo>
                        <a:pt x="2146353" y="2622294"/>
                        <a:pt x="2970844" y="1925439"/>
                        <a:pt x="3987906" y="1925439"/>
                      </a:cubicBezTo>
                      <a:cubicBezTo>
                        <a:pt x="5004968" y="1925439"/>
                        <a:pt x="5829459" y="2622294"/>
                        <a:pt x="5829459" y="3481908"/>
                      </a:cubicBezTo>
                      <a:cubicBezTo>
                        <a:pt x="5829459" y="4341522"/>
                        <a:pt x="5004968" y="5038377"/>
                        <a:pt x="3987906" y="5038377"/>
                      </a:cubicBezTo>
                      <a:cubicBezTo>
                        <a:pt x="2970844" y="5038377"/>
                        <a:pt x="2146353" y="4341522"/>
                        <a:pt x="2146353" y="348190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38100" h="38100" prst="slope"/>
                  </a:sp3d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715E8B9A-4A4D-49E0-8E7B-71F54C327E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0177" y="166479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E1D8B8C4-7625-4EB1-AF67-33032D7321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2293" y="883397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B97C1712-55C9-4C16-B26D-3981462B65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80359" y="2562497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D7EEE6D2-F980-4776-B5F8-1760DCF1C3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0766" y="916562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709F0EAD-4DF6-4F9A-89ED-CBC5BA4DAB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4852" y="2575068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E97F563C-80E8-4879-BE01-0580384E59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6916" y="4233574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A022346E-7B93-4246-97C3-1D4D990445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3706" y="4329073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78D8E46-1D18-45FC-A410-B70107AED1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0127" y="4909769"/>
                  <a:ext cx="2660232" cy="2063338"/>
                </a:xfrm>
                <a:prstGeom prst="rect">
                  <a:avLst/>
                </a:prstGeom>
              </p:spPr>
            </p:pic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47464CA-8221-4FEC-9CBD-1D10ABE84D76}"/>
                  </a:ext>
                </a:extLst>
              </p:cNvPr>
              <p:cNvSpPr/>
              <p:nvPr/>
            </p:nvSpPr>
            <p:spPr>
              <a:xfrm>
                <a:off x="3742758" y="3649015"/>
                <a:ext cx="1747345" cy="221599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380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ন্য</a:t>
                </a:r>
                <a:endParaRPr lang="en-US" sz="138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D671C45-5BC6-4110-BC32-4D1F36EDBA6A}"/>
                </a:ext>
              </a:extLst>
            </p:cNvPr>
            <p:cNvGrpSpPr/>
            <p:nvPr/>
          </p:nvGrpSpPr>
          <p:grpSpPr>
            <a:xfrm>
              <a:off x="2813841" y="3042647"/>
              <a:ext cx="3657378" cy="2854338"/>
              <a:chOff x="5523142" y="978761"/>
              <a:chExt cx="3657378" cy="285433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1519E36-377D-4715-A54B-95A065A8E1A5}"/>
                  </a:ext>
                </a:extLst>
              </p:cNvPr>
              <p:cNvGrpSpPr/>
              <p:nvPr/>
            </p:nvGrpSpPr>
            <p:grpSpPr>
              <a:xfrm>
                <a:off x="5523142" y="978761"/>
                <a:ext cx="3657378" cy="2854338"/>
                <a:chOff x="1764852" y="-14885"/>
                <a:chExt cx="8175739" cy="6987992"/>
              </a:xfrm>
            </p:grpSpPr>
            <p:sp>
              <p:nvSpPr>
                <p:cNvPr id="28" name="Sun 5">
                  <a:extLst>
                    <a:ext uri="{FF2B5EF4-FFF2-40B4-BE49-F238E27FC236}">
                      <a16:creationId xmlns:a16="http://schemas.microsoft.com/office/drawing/2014/main" id="{B2909ABD-FD85-4BCE-918D-23538A7C5E5F}"/>
                    </a:ext>
                  </a:extLst>
                </p:cNvPr>
                <p:cNvSpPr/>
                <p:nvPr/>
              </p:nvSpPr>
              <p:spPr>
                <a:xfrm>
                  <a:off x="1859727" y="-14885"/>
                  <a:ext cx="7777791" cy="6707141"/>
                </a:xfrm>
                <a:custGeom>
                  <a:avLst/>
                  <a:gdLst>
                    <a:gd name="connsiteX0" fmla="*/ 7366210 w 7366210"/>
                    <a:gd name="connsiteY0" fmla="*/ 3112939 h 6225877"/>
                    <a:gd name="connsiteX1" fmla="*/ 5879924 w 7366210"/>
                    <a:gd name="connsiteY1" fmla="*/ 3559673 h 6225877"/>
                    <a:gd name="connsiteX2" fmla="*/ 5879924 w 7366210"/>
                    <a:gd name="connsiteY2" fmla="*/ 2666204 h 6225877"/>
                    <a:gd name="connsiteX3" fmla="*/ 7366210 w 7366210"/>
                    <a:gd name="connsiteY3" fmla="*/ 3112939 h 6225877"/>
                    <a:gd name="connsiteX4" fmla="*/ 6287197 w 7366210"/>
                    <a:gd name="connsiteY4" fmla="*/ 911687 h 6225877"/>
                    <a:gd name="connsiteX5" fmla="*/ 5610173 w 7366210"/>
                    <a:gd name="connsiteY5" fmla="*/ 2115961 h 6225877"/>
                    <a:gd name="connsiteX6" fmla="*/ 4862689 w 7366210"/>
                    <a:gd name="connsiteY6" fmla="*/ 1484192 h 6225877"/>
                    <a:gd name="connsiteX7" fmla="*/ 6287197 w 7366210"/>
                    <a:gd name="connsiteY7" fmla="*/ 911687 h 6225877"/>
                    <a:gd name="connsiteX8" fmla="*/ 3683105 w 7366210"/>
                    <a:gd name="connsiteY8" fmla="*/ 0 h 6225877"/>
                    <a:gd name="connsiteX9" fmla="*/ 4211663 w 7366210"/>
                    <a:gd name="connsiteY9" fmla="*/ 1256200 h 6225877"/>
                    <a:gd name="connsiteX10" fmla="*/ 3154547 w 7366210"/>
                    <a:gd name="connsiteY10" fmla="*/ 1256200 h 6225877"/>
                    <a:gd name="connsiteX11" fmla="*/ 3683105 w 7366210"/>
                    <a:gd name="connsiteY11" fmla="*/ 0 h 6225877"/>
                    <a:gd name="connsiteX12" fmla="*/ 1078672 w 7366210"/>
                    <a:gd name="connsiteY12" fmla="*/ 911687 h 6225877"/>
                    <a:gd name="connsiteX13" fmla="*/ 2503521 w 7366210"/>
                    <a:gd name="connsiteY13" fmla="*/ 1484192 h 6225877"/>
                    <a:gd name="connsiteX14" fmla="*/ 1756037 w 7366210"/>
                    <a:gd name="connsiteY14" fmla="*/ 2115961 h 6225877"/>
                    <a:gd name="connsiteX15" fmla="*/ 1078672 w 7366210"/>
                    <a:gd name="connsiteY15" fmla="*/ 911687 h 6225877"/>
                    <a:gd name="connsiteX16" fmla="*/ 0 w 7366210"/>
                    <a:gd name="connsiteY16" fmla="*/ 3112939 h 6225877"/>
                    <a:gd name="connsiteX17" fmla="*/ 1486286 w 7366210"/>
                    <a:gd name="connsiteY17" fmla="*/ 2666204 h 6225877"/>
                    <a:gd name="connsiteX18" fmla="*/ 1486286 w 7366210"/>
                    <a:gd name="connsiteY18" fmla="*/ 3559673 h 6225877"/>
                    <a:gd name="connsiteX19" fmla="*/ 0 w 7366210"/>
                    <a:gd name="connsiteY19" fmla="*/ 3112939 h 6225877"/>
                    <a:gd name="connsiteX20" fmla="*/ 1078672 w 7366210"/>
                    <a:gd name="connsiteY20" fmla="*/ 5313901 h 6225877"/>
                    <a:gd name="connsiteX21" fmla="*/ 1756037 w 7366210"/>
                    <a:gd name="connsiteY21" fmla="*/ 4109916 h 6225877"/>
                    <a:gd name="connsiteX22" fmla="*/ 2503521 w 7366210"/>
                    <a:gd name="connsiteY22" fmla="*/ 4741685 h 6225877"/>
                    <a:gd name="connsiteX23" fmla="*/ 1078672 w 7366210"/>
                    <a:gd name="connsiteY23" fmla="*/ 5313901 h 6225877"/>
                    <a:gd name="connsiteX24" fmla="*/ 3683105 w 7366210"/>
                    <a:gd name="connsiteY24" fmla="*/ 6225877 h 6225877"/>
                    <a:gd name="connsiteX25" fmla="*/ 3154547 w 7366210"/>
                    <a:gd name="connsiteY25" fmla="*/ 4969677 h 6225877"/>
                    <a:gd name="connsiteX26" fmla="*/ 4211663 w 7366210"/>
                    <a:gd name="connsiteY26" fmla="*/ 4969677 h 6225877"/>
                    <a:gd name="connsiteX27" fmla="*/ 3683105 w 7366210"/>
                    <a:gd name="connsiteY27" fmla="*/ 6225877 h 6225877"/>
                    <a:gd name="connsiteX28" fmla="*/ 6287197 w 7366210"/>
                    <a:gd name="connsiteY28" fmla="*/ 5313901 h 6225877"/>
                    <a:gd name="connsiteX29" fmla="*/ 4862689 w 7366210"/>
                    <a:gd name="connsiteY29" fmla="*/ 4741685 h 6225877"/>
                    <a:gd name="connsiteX30" fmla="*/ 5610173 w 7366210"/>
                    <a:gd name="connsiteY30" fmla="*/ 4109916 h 6225877"/>
                    <a:gd name="connsiteX31" fmla="*/ 6287197 w 7366210"/>
                    <a:gd name="connsiteY31" fmla="*/ 5313901 h 6225877"/>
                    <a:gd name="connsiteX32" fmla="*/ 1841553 w 7366210"/>
                    <a:gd name="connsiteY32" fmla="*/ 3112939 h 6225877"/>
                    <a:gd name="connsiteX33" fmla="*/ 3683106 w 7366210"/>
                    <a:gd name="connsiteY33" fmla="*/ 1556470 h 6225877"/>
                    <a:gd name="connsiteX34" fmla="*/ 5524659 w 7366210"/>
                    <a:gd name="connsiteY34" fmla="*/ 3112939 h 6225877"/>
                    <a:gd name="connsiteX35" fmla="*/ 3683106 w 7366210"/>
                    <a:gd name="connsiteY35" fmla="*/ 4669408 h 6225877"/>
                    <a:gd name="connsiteX36" fmla="*/ 1841553 w 7366210"/>
                    <a:gd name="connsiteY36" fmla="*/ 3112939 h 6225877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287197 w 7366210"/>
                    <a:gd name="connsiteY4" fmla="*/ 12806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287197 w 7366210"/>
                    <a:gd name="connsiteY7" fmla="*/ 12806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688250 w 7366210"/>
                    <a:gd name="connsiteY4" fmla="*/ 9758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688250 w 7366210"/>
                    <a:gd name="connsiteY7" fmla="*/ 9758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1078672 w 7665496"/>
                    <a:gd name="connsiteY13" fmla="*/ 1280656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1078672 w 7665496"/>
                    <a:gd name="connsiteY16" fmla="*/ 1280656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597409 w 7665496"/>
                    <a:gd name="connsiteY13" fmla="*/ 879603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597409 w 7665496"/>
                    <a:gd name="connsiteY16" fmla="*/ 879603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688272 w 8275096"/>
                    <a:gd name="connsiteY21" fmla="*/ 5682870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688272 w 8275096"/>
                    <a:gd name="connsiteY24" fmla="*/ 5682870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319304 w 8275096"/>
                    <a:gd name="connsiteY21" fmla="*/ 6019755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319304 w 8275096"/>
                    <a:gd name="connsiteY24" fmla="*/ 6019755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6896797 w 8275096"/>
                    <a:gd name="connsiteY29" fmla="*/ 5682870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6896797 w 8275096"/>
                    <a:gd name="connsiteY32" fmla="*/ 5682870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352559 w 8275096"/>
                    <a:gd name="connsiteY18" fmla="*/ 3019131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009092 w 8275096"/>
                    <a:gd name="connsiteY29" fmla="*/ 5747038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009092 w 8275096"/>
                    <a:gd name="connsiteY32" fmla="*/ 5747038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297850 w 8082591"/>
                    <a:gd name="connsiteY5" fmla="*/ 975856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297850 w 8082591"/>
                    <a:gd name="connsiteY8" fmla="*/ 975856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527851 w 8082591"/>
                    <a:gd name="connsiteY13" fmla="*/ 1136277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527851 w 8082591"/>
                    <a:gd name="connsiteY16" fmla="*/ 1136277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014504 w 7777791"/>
                    <a:gd name="connsiteY21" fmla="*/ 601975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014504 w 7777791"/>
                    <a:gd name="connsiteY24" fmla="*/ 601975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502328 w 7777791"/>
                    <a:gd name="connsiteY19" fmla="*/ 4474073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07141"/>
                    <a:gd name="connsiteX1" fmla="*/ 7777791 w 7777791"/>
                    <a:gd name="connsiteY1" fmla="*/ 3514763 h 6707141"/>
                    <a:gd name="connsiteX2" fmla="*/ 6136598 w 7777791"/>
                    <a:gd name="connsiteY2" fmla="*/ 4201358 h 6707141"/>
                    <a:gd name="connsiteX3" fmla="*/ 5960134 w 7777791"/>
                    <a:gd name="connsiteY3" fmla="*/ 2874752 h 6707141"/>
                    <a:gd name="connsiteX4" fmla="*/ 7671010 w 7777791"/>
                    <a:gd name="connsiteY4" fmla="*/ 3481908 h 6707141"/>
                    <a:gd name="connsiteX5" fmla="*/ 6768460 w 7777791"/>
                    <a:gd name="connsiteY5" fmla="*/ 1216488 h 6707141"/>
                    <a:gd name="connsiteX6" fmla="*/ 5850805 w 7777791"/>
                    <a:gd name="connsiteY6" fmla="*/ 2805772 h 6707141"/>
                    <a:gd name="connsiteX7" fmla="*/ 5007068 w 7777791"/>
                    <a:gd name="connsiteY7" fmla="*/ 1452108 h 6707141"/>
                    <a:gd name="connsiteX8" fmla="*/ 6768460 w 7777791"/>
                    <a:gd name="connsiteY8" fmla="*/ 1216488 h 6707141"/>
                    <a:gd name="connsiteX9" fmla="*/ 4052074 w 7777791"/>
                    <a:gd name="connsiteY9" fmla="*/ 0 h 6707141"/>
                    <a:gd name="connsiteX10" fmla="*/ 4853347 w 7777791"/>
                    <a:gd name="connsiteY10" fmla="*/ 1705379 h 6707141"/>
                    <a:gd name="connsiteX11" fmla="*/ 3298926 w 7777791"/>
                    <a:gd name="connsiteY11" fmla="*/ 1544958 h 6707141"/>
                    <a:gd name="connsiteX12" fmla="*/ 4052074 w 7777791"/>
                    <a:gd name="connsiteY12" fmla="*/ 0 h 6707141"/>
                    <a:gd name="connsiteX13" fmla="*/ 1223051 w 7777791"/>
                    <a:gd name="connsiteY13" fmla="*/ 1136277 h 6707141"/>
                    <a:gd name="connsiteX14" fmla="*/ 2856447 w 7777791"/>
                    <a:gd name="connsiteY14" fmla="*/ 1452109 h 6707141"/>
                    <a:gd name="connsiteX15" fmla="*/ 2060837 w 7777791"/>
                    <a:gd name="connsiteY15" fmla="*/ 2757646 h 6707141"/>
                    <a:gd name="connsiteX16" fmla="*/ 1223051 w 7777791"/>
                    <a:gd name="connsiteY16" fmla="*/ 1136277 h 6707141"/>
                    <a:gd name="connsiteX17" fmla="*/ 0 w 7777791"/>
                    <a:gd name="connsiteY17" fmla="*/ 3401697 h 6707141"/>
                    <a:gd name="connsiteX18" fmla="*/ 1775043 w 7777791"/>
                    <a:gd name="connsiteY18" fmla="*/ 2698289 h 6707141"/>
                    <a:gd name="connsiteX19" fmla="*/ 1502328 w 7777791"/>
                    <a:gd name="connsiteY19" fmla="*/ 4474073 h 6707141"/>
                    <a:gd name="connsiteX20" fmla="*/ 0 w 7777791"/>
                    <a:gd name="connsiteY20" fmla="*/ 3401697 h 6707141"/>
                    <a:gd name="connsiteX21" fmla="*/ 1303262 w 7777791"/>
                    <a:gd name="connsiteY21" fmla="*/ 5795165 h 6707141"/>
                    <a:gd name="connsiteX22" fmla="*/ 1772079 w 7777791"/>
                    <a:gd name="connsiteY22" fmla="*/ 4302422 h 6707141"/>
                    <a:gd name="connsiteX23" fmla="*/ 2952700 w 7777791"/>
                    <a:gd name="connsiteY23" fmla="*/ 5431496 h 6707141"/>
                    <a:gd name="connsiteX24" fmla="*/ 1303262 w 7777791"/>
                    <a:gd name="connsiteY24" fmla="*/ 5795165 h 6707141"/>
                    <a:gd name="connsiteX25" fmla="*/ 4517295 w 7777791"/>
                    <a:gd name="connsiteY25" fmla="*/ 6707141 h 6707141"/>
                    <a:gd name="connsiteX26" fmla="*/ 3218715 w 7777791"/>
                    <a:gd name="connsiteY26" fmla="*/ 5226351 h 6707141"/>
                    <a:gd name="connsiteX27" fmla="*/ 4933557 w 7777791"/>
                    <a:gd name="connsiteY27" fmla="*/ 5354688 h 6707141"/>
                    <a:gd name="connsiteX28" fmla="*/ 4517295 w 7777791"/>
                    <a:gd name="connsiteY28" fmla="*/ 6707141 h 6707141"/>
                    <a:gd name="connsiteX29" fmla="*/ 6704292 w 7777791"/>
                    <a:gd name="connsiteY29" fmla="*/ 5747038 h 6707141"/>
                    <a:gd name="connsiteX30" fmla="*/ 4926857 w 7777791"/>
                    <a:gd name="connsiteY30" fmla="*/ 5158780 h 6707141"/>
                    <a:gd name="connsiteX31" fmla="*/ 5834763 w 7777791"/>
                    <a:gd name="connsiteY31" fmla="*/ 4350548 h 6707141"/>
                    <a:gd name="connsiteX32" fmla="*/ 6704292 w 7777791"/>
                    <a:gd name="connsiteY32" fmla="*/ 5747038 h 6707141"/>
                    <a:gd name="connsiteX33" fmla="*/ 2146353 w 7777791"/>
                    <a:gd name="connsiteY33" fmla="*/ 3481908 h 6707141"/>
                    <a:gd name="connsiteX34" fmla="*/ 3987906 w 7777791"/>
                    <a:gd name="connsiteY34" fmla="*/ 1925439 h 6707141"/>
                    <a:gd name="connsiteX35" fmla="*/ 5829459 w 7777791"/>
                    <a:gd name="connsiteY35" fmla="*/ 3481908 h 6707141"/>
                    <a:gd name="connsiteX36" fmla="*/ 3987906 w 7777791"/>
                    <a:gd name="connsiteY36" fmla="*/ 5038377 h 6707141"/>
                    <a:gd name="connsiteX37" fmla="*/ 2146353 w 7777791"/>
                    <a:gd name="connsiteY37" fmla="*/ 3481908 h 6707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777791" h="6707141">
                      <a:moveTo>
                        <a:pt x="7671010" y="3481908"/>
                      </a:moveTo>
                      <a:lnTo>
                        <a:pt x="7777791" y="3514763"/>
                      </a:lnTo>
                      <a:lnTo>
                        <a:pt x="6136598" y="4201358"/>
                      </a:lnTo>
                      <a:lnTo>
                        <a:pt x="5960134" y="2874752"/>
                      </a:lnTo>
                      <a:lnTo>
                        <a:pt x="7671010" y="3481908"/>
                      </a:lnTo>
                      <a:close/>
                      <a:moveTo>
                        <a:pt x="6768460" y="1216488"/>
                      </a:moveTo>
                      <a:lnTo>
                        <a:pt x="5850805" y="2805772"/>
                      </a:lnTo>
                      <a:lnTo>
                        <a:pt x="5007068" y="1452108"/>
                      </a:lnTo>
                      <a:lnTo>
                        <a:pt x="6768460" y="1216488"/>
                      </a:lnTo>
                      <a:close/>
                      <a:moveTo>
                        <a:pt x="4052074" y="0"/>
                      </a:moveTo>
                      <a:lnTo>
                        <a:pt x="4853347" y="1705379"/>
                      </a:lnTo>
                      <a:lnTo>
                        <a:pt x="3298926" y="1544958"/>
                      </a:lnTo>
                      <a:cubicBezTo>
                        <a:pt x="3475112" y="1126225"/>
                        <a:pt x="3875888" y="418733"/>
                        <a:pt x="4052074" y="0"/>
                      </a:cubicBezTo>
                      <a:close/>
                      <a:moveTo>
                        <a:pt x="1223051" y="1136277"/>
                      </a:moveTo>
                      <a:lnTo>
                        <a:pt x="2856447" y="1452109"/>
                      </a:lnTo>
                      <a:lnTo>
                        <a:pt x="2060837" y="2757646"/>
                      </a:lnTo>
                      <a:lnTo>
                        <a:pt x="1223051" y="1136277"/>
                      </a:lnTo>
                      <a:close/>
                      <a:moveTo>
                        <a:pt x="0" y="3401697"/>
                      </a:moveTo>
                      <a:lnTo>
                        <a:pt x="1775043" y="2698289"/>
                      </a:lnTo>
                      <a:lnTo>
                        <a:pt x="1502328" y="4474073"/>
                      </a:lnTo>
                      <a:lnTo>
                        <a:pt x="0" y="3401697"/>
                      </a:lnTo>
                      <a:close/>
                      <a:moveTo>
                        <a:pt x="1303262" y="5795165"/>
                      </a:moveTo>
                      <a:lnTo>
                        <a:pt x="1772079" y="4302422"/>
                      </a:lnTo>
                      <a:lnTo>
                        <a:pt x="2952700" y="5431496"/>
                      </a:lnTo>
                      <a:lnTo>
                        <a:pt x="1303262" y="5795165"/>
                      </a:lnTo>
                      <a:close/>
                      <a:moveTo>
                        <a:pt x="4517295" y="6707141"/>
                      </a:moveTo>
                      <a:lnTo>
                        <a:pt x="3218715" y="5226351"/>
                      </a:lnTo>
                      <a:lnTo>
                        <a:pt x="4933557" y="5354688"/>
                      </a:lnTo>
                      <a:lnTo>
                        <a:pt x="4517295" y="6707141"/>
                      </a:lnTo>
                      <a:close/>
                      <a:moveTo>
                        <a:pt x="6704292" y="5747038"/>
                      </a:moveTo>
                      <a:lnTo>
                        <a:pt x="4926857" y="5158780"/>
                      </a:lnTo>
                      <a:lnTo>
                        <a:pt x="5834763" y="4350548"/>
                      </a:lnTo>
                      <a:lnTo>
                        <a:pt x="6704292" y="5747038"/>
                      </a:lnTo>
                      <a:close/>
                      <a:moveTo>
                        <a:pt x="2146353" y="3481908"/>
                      </a:moveTo>
                      <a:cubicBezTo>
                        <a:pt x="2146353" y="2622294"/>
                        <a:pt x="2970844" y="1925439"/>
                        <a:pt x="3987906" y="1925439"/>
                      </a:cubicBezTo>
                      <a:cubicBezTo>
                        <a:pt x="5004968" y="1925439"/>
                        <a:pt x="5829459" y="2622294"/>
                        <a:pt x="5829459" y="3481908"/>
                      </a:cubicBezTo>
                      <a:cubicBezTo>
                        <a:pt x="5829459" y="4341522"/>
                        <a:pt x="5004968" y="5038377"/>
                        <a:pt x="3987906" y="5038377"/>
                      </a:cubicBezTo>
                      <a:cubicBezTo>
                        <a:pt x="2970844" y="5038377"/>
                        <a:pt x="2146353" y="4341522"/>
                        <a:pt x="2146353" y="348190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38100" h="38100" prst="slope"/>
                  </a:sp3d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664ACBD3-E420-402E-8F21-AE4A761178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0177" y="166479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CB020F8C-0055-4C82-BD5E-FF0F4A8797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2293" y="883397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5169D42E-12C0-4310-A1D3-DA6D790D03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80359" y="2562497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F867331E-A802-42E6-9ACA-A0228344A3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0766" y="916562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B76A8432-45CB-4119-AB41-2DD069BA69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4852" y="2575068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C0CAA69C-6ED3-476C-BDC7-DB948F1D08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6916" y="4233574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824F0657-571D-4648-9ED3-E2AE5A005B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3706" y="4329073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7851E478-8E3A-4299-A8E2-00B64AD52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0127" y="4909769"/>
                  <a:ext cx="2660232" cy="2063338"/>
                </a:xfrm>
                <a:prstGeom prst="rect">
                  <a:avLst/>
                </a:prstGeom>
              </p:spPr>
            </p:pic>
          </p:grp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B94040F-21FA-4457-9CF3-3F6EB81A549C}"/>
                  </a:ext>
                </a:extLst>
              </p:cNvPr>
              <p:cNvSpPr/>
              <p:nvPr/>
            </p:nvSpPr>
            <p:spPr>
              <a:xfrm>
                <a:off x="6468185" y="1410224"/>
                <a:ext cx="1747345" cy="221599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3800" b="0" cap="none" spc="0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endParaRPr lang="en-US" sz="138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70C23D1-63B3-47EE-88E5-3C50B4043DD3}"/>
                </a:ext>
              </a:extLst>
            </p:cNvPr>
            <p:cNvGrpSpPr/>
            <p:nvPr/>
          </p:nvGrpSpPr>
          <p:grpSpPr>
            <a:xfrm>
              <a:off x="8595623" y="683387"/>
              <a:ext cx="3657378" cy="2854338"/>
              <a:chOff x="8190912" y="3487834"/>
              <a:chExt cx="3657378" cy="285433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3CC0A22-3C34-49AD-87A7-C3C713DFB8CB}"/>
                  </a:ext>
                </a:extLst>
              </p:cNvPr>
              <p:cNvGrpSpPr/>
              <p:nvPr/>
            </p:nvGrpSpPr>
            <p:grpSpPr>
              <a:xfrm>
                <a:off x="8190912" y="3487834"/>
                <a:ext cx="3657378" cy="2854338"/>
                <a:chOff x="1764852" y="-14885"/>
                <a:chExt cx="8175739" cy="6987992"/>
              </a:xfrm>
            </p:grpSpPr>
            <p:sp>
              <p:nvSpPr>
                <p:cNvPr id="38" name="Sun 5">
                  <a:extLst>
                    <a:ext uri="{FF2B5EF4-FFF2-40B4-BE49-F238E27FC236}">
                      <a16:creationId xmlns:a16="http://schemas.microsoft.com/office/drawing/2014/main" id="{9A2644BA-BC22-4291-B5AC-112F8999CACC}"/>
                    </a:ext>
                  </a:extLst>
                </p:cNvPr>
                <p:cNvSpPr/>
                <p:nvPr/>
              </p:nvSpPr>
              <p:spPr>
                <a:xfrm>
                  <a:off x="1859727" y="-14885"/>
                  <a:ext cx="7777791" cy="6707141"/>
                </a:xfrm>
                <a:custGeom>
                  <a:avLst/>
                  <a:gdLst>
                    <a:gd name="connsiteX0" fmla="*/ 7366210 w 7366210"/>
                    <a:gd name="connsiteY0" fmla="*/ 3112939 h 6225877"/>
                    <a:gd name="connsiteX1" fmla="*/ 5879924 w 7366210"/>
                    <a:gd name="connsiteY1" fmla="*/ 3559673 h 6225877"/>
                    <a:gd name="connsiteX2" fmla="*/ 5879924 w 7366210"/>
                    <a:gd name="connsiteY2" fmla="*/ 2666204 h 6225877"/>
                    <a:gd name="connsiteX3" fmla="*/ 7366210 w 7366210"/>
                    <a:gd name="connsiteY3" fmla="*/ 3112939 h 6225877"/>
                    <a:gd name="connsiteX4" fmla="*/ 6287197 w 7366210"/>
                    <a:gd name="connsiteY4" fmla="*/ 911687 h 6225877"/>
                    <a:gd name="connsiteX5" fmla="*/ 5610173 w 7366210"/>
                    <a:gd name="connsiteY5" fmla="*/ 2115961 h 6225877"/>
                    <a:gd name="connsiteX6" fmla="*/ 4862689 w 7366210"/>
                    <a:gd name="connsiteY6" fmla="*/ 1484192 h 6225877"/>
                    <a:gd name="connsiteX7" fmla="*/ 6287197 w 7366210"/>
                    <a:gd name="connsiteY7" fmla="*/ 911687 h 6225877"/>
                    <a:gd name="connsiteX8" fmla="*/ 3683105 w 7366210"/>
                    <a:gd name="connsiteY8" fmla="*/ 0 h 6225877"/>
                    <a:gd name="connsiteX9" fmla="*/ 4211663 w 7366210"/>
                    <a:gd name="connsiteY9" fmla="*/ 1256200 h 6225877"/>
                    <a:gd name="connsiteX10" fmla="*/ 3154547 w 7366210"/>
                    <a:gd name="connsiteY10" fmla="*/ 1256200 h 6225877"/>
                    <a:gd name="connsiteX11" fmla="*/ 3683105 w 7366210"/>
                    <a:gd name="connsiteY11" fmla="*/ 0 h 6225877"/>
                    <a:gd name="connsiteX12" fmla="*/ 1078672 w 7366210"/>
                    <a:gd name="connsiteY12" fmla="*/ 911687 h 6225877"/>
                    <a:gd name="connsiteX13" fmla="*/ 2503521 w 7366210"/>
                    <a:gd name="connsiteY13" fmla="*/ 1484192 h 6225877"/>
                    <a:gd name="connsiteX14" fmla="*/ 1756037 w 7366210"/>
                    <a:gd name="connsiteY14" fmla="*/ 2115961 h 6225877"/>
                    <a:gd name="connsiteX15" fmla="*/ 1078672 w 7366210"/>
                    <a:gd name="connsiteY15" fmla="*/ 911687 h 6225877"/>
                    <a:gd name="connsiteX16" fmla="*/ 0 w 7366210"/>
                    <a:gd name="connsiteY16" fmla="*/ 3112939 h 6225877"/>
                    <a:gd name="connsiteX17" fmla="*/ 1486286 w 7366210"/>
                    <a:gd name="connsiteY17" fmla="*/ 2666204 h 6225877"/>
                    <a:gd name="connsiteX18" fmla="*/ 1486286 w 7366210"/>
                    <a:gd name="connsiteY18" fmla="*/ 3559673 h 6225877"/>
                    <a:gd name="connsiteX19" fmla="*/ 0 w 7366210"/>
                    <a:gd name="connsiteY19" fmla="*/ 3112939 h 6225877"/>
                    <a:gd name="connsiteX20" fmla="*/ 1078672 w 7366210"/>
                    <a:gd name="connsiteY20" fmla="*/ 5313901 h 6225877"/>
                    <a:gd name="connsiteX21" fmla="*/ 1756037 w 7366210"/>
                    <a:gd name="connsiteY21" fmla="*/ 4109916 h 6225877"/>
                    <a:gd name="connsiteX22" fmla="*/ 2503521 w 7366210"/>
                    <a:gd name="connsiteY22" fmla="*/ 4741685 h 6225877"/>
                    <a:gd name="connsiteX23" fmla="*/ 1078672 w 7366210"/>
                    <a:gd name="connsiteY23" fmla="*/ 5313901 h 6225877"/>
                    <a:gd name="connsiteX24" fmla="*/ 3683105 w 7366210"/>
                    <a:gd name="connsiteY24" fmla="*/ 6225877 h 6225877"/>
                    <a:gd name="connsiteX25" fmla="*/ 3154547 w 7366210"/>
                    <a:gd name="connsiteY25" fmla="*/ 4969677 h 6225877"/>
                    <a:gd name="connsiteX26" fmla="*/ 4211663 w 7366210"/>
                    <a:gd name="connsiteY26" fmla="*/ 4969677 h 6225877"/>
                    <a:gd name="connsiteX27" fmla="*/ 3683105 w 7366210"/>
                    <a:gd name="connsiteY27" fmla="*/ 6225877 h 6225877"/>
                    <a:gd name="connsiteX28" fmla="*/ 6287197 w 7366210"/>
                    <a:gd name="connsiteY28" fmla="*/ 5313901 h 6225877"/>
                    <a:gd name="connsiteX29" fmla="*/ 4862689 w 7366210"/>
                    <a:gd name="connsiteY29" fmla="*/ 4741685 h 6225877"/>
                    <a:gd name="connsiteX30" fmla="*/ 5610173 w 7366210"/>
                    <a:gd name="connsiteY30" fmla="*/ 4109916 h 6225877"/>
                    <a:gd name="connsiteX31" fmla="*/ 6287197 w 7366210"/>
                    <a:gd name="connsiteY31" fmla="*/ 5313901 h 6225877"/>
                    <a:gd name="connsiteX32" fmla="*/ 1841553 w 7366210"/>
                    <a:gd name="connsiteY32" fmla="*/ 3112939 h 6225877"/>
                    <a:gd name="connsiteX33" fmla="*/ 3683106 w 7366210"/>
                    <a:gd name="connsiteY33" fmla="*/ 1556470 h 6225877"/>
                    <a:gd name="connsiteX34" fmla="*/ 5524659 w 7366210"/>
                    <a:gd name="connsiteY34" fmla="*/ 3112939 h 6225877"/>
                    <a:gd name="connsiteX35" fmla="*/ 3683106 w 7366210"/>
                    <a:gd name="connsiteY35" fmla="*/ 4669408 h 6225877"/>
                    <a:gd name="connsiteX36" fmla="*/ 1841553 w 7366210"/>
                    <a:gd name="connsiteY36" fmla="*/ 3112939 h 6225877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287197 w 7366210"/>
                    <a:gd name="connsiteY4" fmla="*/ 12806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287197 w 7366210"/>
                    <a:gd name="connsiteY7" fmla="*/ 12806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366210"/>
                    <a:gd name="connsiteY0" fmla="*/ 3481908 h 6594846"/>
                    <a:gd name="connsiteX1" fmla="*/ 5879924 w 7366210"/>
                    <a:gd name="connsiteY1" fmla="*/ 3928642 h 6594846"/>
                    <a:gd name="connsiteX2" fmla="*/ 5879924 w 7366210"/>
                    <a:gd name="connsiteY2" fmla="*/ 3035173 h 6594846"/>
                    <a:gd name="connsiteX3" fmla="*/ 7366210 w 7366210"/>
                    <a:gd name="connsiteY3" fmla="*/ 3481908 h 6594846"/>
                    <a:gd name="connsiteX4" fmla="*/ 6688250 w 7366210"/>
                    <a:gd name="connsiteY4" fmla="*/ 975856 h 6594846"/>
                    <a:gd name="connsiteX5" fmla="*/ 5610173 w 7366210"/>
                    <a:gd name="connsiteY5" fmla="*/ 2484930 h 6594846"/>
                    <a:gd name="connsiteX6" fmla="*/ 4862689 w 7366210"/>
                    <a:gd name="connsiteY6" fmla="*/ 1853161 h 6594846"/>
                    <a:gd name="connsiteX7" fmla="*/ 6688250 w 7366210"/>
                    <a:gd name="connsiteY7" fmla="*/ 975856 h 6594846"/>
                    <a:gd name="connsiteX8" fmla="*/ 3747274 w 7366210"/>
                    <a:gd name="connsiteY8" fmla="*/ 0 h 6594846"/>
                    <a:gd name="connsiteX9" fmla="*/ 4211663 w 7366210"/>
                    <a:gd name="connsiteY9" fmla="*/ 1625169 h 6594846"/>
                    <a:gd name="connsiteX10" fmla="*/ 3154547 w 7366210"/>
                    <a:gd name="connsiteY10" fmla="*/ 1625169 h 6594846"/>
                    <a:gd name="connsiteX11" fmla="*/ 3747274 w 7366210"/>
                    <a:gd name="connsiteY11" fmla="*/ 0 h 6594846"/>
                    <a:gd name="connsiteX12" fmla="*/ 1078672 w 7366210"/>
                    <a:gd name="connsiteY12" fmla="*/ 1280656 h 6594846"/>
                    <a:gd name="connsiteX13" fmla="*/ 2503521 w 7366210"/>
                    <a:gd name="connsiteY13" fmla="*/ 1853161 h 6594846"/>
                    <a:gd name="connsiteX14" fmla="*/ 1756037 w 7366210"/>
                    <a:gd name="connsiteY14" fmla="*/ 2484930 h 6594846"/>
                    <a:gd name="connsiteX15" fmla="*/ 1078672 w 7366210"/>
                    <a:gd name="connsiteY15" fmla="*/ 1280656 h 6594846"/>
                    <a:gd name="connsiteX16" fmla="*/ 0 w 7366210"/>
                    <a:gd name="connsiteY16" fmla="*/ 3481908 h 6594846"/>
                    <a:gd name="connsiteX17" fmla="*/ 1486286 w 7366210"/>
                    <a:gd name="connsiteY17" fmla="*/ 3035173 h 6594846"/>
                    <a:gd name="connsiteX18" fmla="*/ 1486286 w 7366210"/>
                    <a:gd name="connsiteY18" fmla="*/ 3928642 h 6594846"/>
                    <a:gd name="connsiteX19" fmla="*/ 0 w 7366210"/>
                    <a:gd name="connsiteY19" fmla="*/ 3481908 h 6594846"/>
                    <a:gd name="connsiteX20" fmla="*/ 1078672 w 7366210"/>
                    <a:gd name="connsiteY20" fmla="*/ 5682870 h 6594846"/>
                    <a:gd name="connsiteX21" fmla="*/ 1756037 w 7366210"/>
                    <a:gd name="connsiteY21" fmla="*/ 4478885 h 6594846"/>
                    <a:gd name="connsiteX22" fmla="*/ 2503521 w 7366210"/>
                    <a:gd name="connsiteY22" fmla="*/ 5110654 h 6594846"/>
                    <a:gd name="connsiteX23" fmla="*/ 1078672 w 7366210"/>
                    <a:gd name="connsiteY23" fmla="*/ 5682870 h 6594846"/>
                    <a:gd name="connsiteX24" fmla="*/ 3683105 w 7366210"/>
                    <a:gd name="connsiteY24" fmla="*/ 6594846 h 6594846"/>
                    <a:gd name="connsiteX25" fmla="*/ 3154547 w 7366210"/>
                    <a:gd name="connsiteY25" fmla="*/ 5338646 h 6594846"/>
                    <a:gd name="connsiteX26" fmla="*/ 4211663 w 7366210"/>
                    <a:gd name="connsiteY26" fmla="*/ 5338646 h 6594846"/>
                    <a:gd name="connsiteX27" fmla="*/ 3683105 w 7366210"/>
                    <a:gd name="connsiteY27" fmla="*/ 6594846 h 6594846"/>
                    <a:gd name="connsiteX28" fmla="*/ 6287197 w 7366210"/>
                    <a:gd name="connsiteY28" fmla="*/ 5682870 h 6594846"/>
                    <a:gd name="connsiteX29" fmla="*/ 4862689 w 7366210"/>
                    <a:gd name="connsiteY29" fmla="*/ 5110654 h 6594846"/>
                    <a:gd name="connsiteX30" fmla="*/ 5610173 w 7366210"/>
                    <a:gd name="connsiteY30" fmla="*/ 4478885 h 6594846"/>
                    <a:gd name="connsiteX31" fmla="*/ 6287197 w 7366210"/>
                    <a:gd name="connsiteY31" fmla="*/ 5682870 h 6594846"/>
                    <a:gd name="connsiteX32" fmla="*/ 1841553 w 7366210"/>
                    <a:gd name="connsiteY32" fmla="*/ 3481908 h 6594846"/>
                    <a:gd name="connsiteX33" fmla="*/ 3683106 w 7366210"/>
                    <a:gd name="connsiteY33" fmla="*/ 1925439 h 6594846"/>
                    <a:gd name="connsiteX34" fmla="*/ 5524659 w 7366210"/>
                    <a:gd name="connsiteY34" fmla="*/ 3481908 h 6594846"/>
                    <a:gd name="connsiteX35" fmla="*/ 3683106 w 7366210"/>
                    <a:gd name="connsiteY35" fmla="*/ 5038377 h 6594846"/>
                    <a:gd name="connsiteX36" fmla="*/ 1841553 w 7366210"/>
                    <a:gd name="connsiteY36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1078672 w 7665496"/>
                    <a:gd name="connsiteY13" fmla="*/ 1280656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1078672 w 7665496"/>
                    <a:gd name="connsiteY16" fmla="*/ 1280656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366210 w 7665496"/>
                    <a:gd name="connsiteY0" fmla="*/ 3481908 h 6594846"/>
                    <a:gd name="connsiteX1" fmla="*/ 7665496 w 7665496"/>
                    <a:gd name="connsiteY1" fmla="*/ 3514763 h 6594846"/>
                    <a:gd name="connsiteX2" fmla="*/ 5879924 w 7665496"/>
                    <a:gd name="connsiteY2" fmla="*/ 3928642 h 6594846"/>
                    <a:gd name="connsiteX3" fmla="*/ 5879924 w 7665496"/>
                    <a:gd name="connsiteY3" fmla="*/ 3035173 h 6594846"/>
                    <a:gd name="connsiteX4" fmla="*/ 7366210 w 7665496"/>
                    <a:gd name="connsiteY4" fmla="*/ 3481908 h 6594846"/>
                    <a:gd name="connsiteX5" fmla="*/ 6688250 w 7665496"/>
                    <a:gd name="connsiteY5" fmla="*/ 975856 h 6594846"/>
                    <a:gd name="connsiteX6" fmla="*/ 5610173 w 7665496"/>
                    <a:gd name="connsiteY6" fmla="*/ 2484930 h 6594846"/>
                    <a:gd name="connsiteX7" fmla="*/ 4862689 w 7665496"/>
                    <a:gd name="connsiteY7" fmla="*/ 1853161 h 6594846"/>
                    <a:gd name="connsiteX8" fmla="*/ 6688250 w 7665496"/>
                    <a:gd name="connsiteY8" fmla="*/ 975856 h 6594846"/>
                    <a:gd name="connsiteX9" fmla="*/ 3747274 w 7665496"/>
                    <a:gd name="connsiteY9" fmla="*/ 0 h 6594846"/>
                    <a:gd name="connsiteX10" fmla="*/ 4211663 w 7665496"/>
                    <a:gd name="connsiteY10" fmla="*/ 1625169 h 6594846"/>
                    <a:gd name="connsiteX11" fmla="*/ 3154547 w 7665496"/>
                    <a:gd name="connsiteY11" fmla="*/ 1625169 h 6594846"/>
                    <a:gd name="connsiteX12" fmla="*/ 3747274 w 7665496"/>
                    <a:gd name="connsiteY12" fmla="*/ 0 h 6594846"/>
                    <a:gd name="connsiteX13" fmla="*/ 597409 w 7665496"/>
                    <a:gd name="connsiteY13" fmla="*/ 879603 h 6594846"/>
                    <a:gd name="connsiteX14" fmla="*/ 2503521 w 7665496"/>
                    <a:gd name="connsiteY14" fmla="*/ 1853161 h 6594846"/>
                    <a:gd name="connsiteX15" fmla="*/ 1756037 w 7665496"/>
                    <a:gd name="connsiteY15" fmla="*/ 2484930 h 6594846"/>
                    <a:gd name="connsiteX16" fmla="*/ 597409 w 7665496"/>
                    <a:gd name="connsiteY16" fmla="*/ 879603 h 6594846"/>
                    <a:gd name="connsiteX17" fmla="*/ 0 w 7665496"/>
                    <a:gd name="connsiteY17" fmla="*/ 3481908 h 6594846"/>
                    <a:gd name="connsiteX18" fmla="*/ 1486286 w 7665496"/>
                    <a:gd name="connsiteY18" fmla="*/ 3035173 h 6594846"/>
                    <a:gd name="connsiteX19" fmla="*/ 1486286 w 7665496"/>
                    <a:gd name="connsiteY19" fmla="*/ 3928642 h 6594846"/>
                    <a:gd name="connsiteX20" fmla="*/ 0 w 7665496"/>
                    <a:gd name="connsiteY20" fmla="*/ 3481908 h 6594846"/>
                    <a:gd name="connsiteX21" fmla="*/ 1078672 w 7665496"/>
                    <a:gd name="connsiteY21" fmla="*/ 5682870 h 6594846"/>
                    <a:gd name="connsiteX22" fmla="*/ 1756037 w 7665496"/>
                    <a:gd name="connsiteY22" fmla="*/ 4478885 h 6594846"/>
                    <a:gd name="connsiteX23" fmla="*/ 2503521 w 7665496"/>
                    <a:gd name="connsiteY23" fmla="*/ 5110654 h 6594846"/>
                    <a:gd name="connsiteX24" fmla="*/ 1078672 w 7665496"/>
                    <a:gd name="connsiteY24" fmla="*/ 5682870 h 6594846"/>
                    <a:gd name="connsiteX25" fmla="*/ 3683105 w 7665496"/>
                    <a:gd name="connsiteY25" fmla="*/ 6594846 h 6594846"/>
                    <a:gd name="connsiteX26" fmla="*/ 3154547 w 7665496"/>
                    <a:gd name="connsiteY26" fmla="*/ 5338646 h 6594846"/>
                    <a:gd name="connsiteX27" fmla="*/ 4211663 w 7665496"/>
                    <a:gd name="connsiteY27" fmla="*/ 5338646 h 6594846"/>
                    <a:gd name="connsiteX28" fmla="*/ 3683105 w 7665496"/>
                    <a:gd name="connsiteY28" fmla="*/ 6594846 h 6594846"/>
                    <a:gd name="connsiteX29" fmla="*/ 6287197 w 7665496"/>
                    <a:gd name="connsiteY29" fmla="*/ 5682870 h 6594846"/>
                    <a:gd name="connsiteX30" fmla="*/ 4862689 w 7665496"/>
                    <a:gd name="connsiteY30" fmla="*/ 5110654 h 6594846"/>
                    <a:gd name="connsiteX31" fmla="*/ 5610173 w 7665496"/>
                    <a:gd name="connsiteY31" fmla="*/ 4478885 h 6594846"/>
                    <a:gd name="connsiteX32" fmla="*/ 6287197 w 7665496"/>
                    <a:gd name="connsiteY32" fmla="*/ 5682870 h 6594846"/>
                    <a:gd name="connsiteX33" fmla="*/ 1841553 w 7665496"/>
                    <a:gd name="connsiteY33" fmla="*/ 3481908 h 6594846"/>
                    <a:gd name="connsiteX34" fmla="*/ 3683106 w 7665496"/>
                    <a:gd name="connsiteY34" fmla="*/ 1925439 h 6594846"/>
                    <a:gd name="connsiteX35" fmla="*/ 5524659 w 7665496"/>
                    <a:gd name="connsiteY35" fmla="*/ 3481908 h 6594846"/>
                    <a:gd name="connsiteX36" fmla="*/ 3683106 w 7665496"/>
                    <a:gd name="connsiteY36" fmla="*/ 5038377 h 6594846"/>
                    <a:gd name="connsiteX37" fmla="*/ 1841553 w 76654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688272 w 8275096"/>
                    <a:gd name="connsiteY21" fmla="*/ 5682870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688272 w 8275096"/>
                    <a:gd name="connsiteY24" fmla="*/ 5682870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594846"/>
                    <a:gd name="connsiteX1" fmla="*/ 8275096 w 8275096"/>
                    <a:gd name="connsiteY1" fmla="*/ 3514763 h 6594846"/>
                    <a:gd name="connsiteX2" fmla="*/ 6489524 w 8275096"/>
                    <a:gd name="connsiteY2" fmla="*/ 3928642 h 6594846"/>
                    <a:gd name="connsiteX3" fmla="*/ 6489524 w 8275096"/>
                    <a:gd name="connsiteY3" fmla="*/ 3035173 h 6594846"/>
                    <a:gd name="connsiteX4" fmla="*/ 7975810 w 8275096"/>
                    <a:gd name="connsiteY4" fmla="*/ 3481908 h 6594846"/>
                    <a:gd name="connsiteX5" fmla="*/ 7297850 w 8275096"/>
                    <a:gd name="connsiteY5" fmla="*/ 975856 h 6594846"/>
                    <a:gd name="connsiteX6" fmla="*/ 6219773 w 8275096"/>
                    <a:gd name="connsiteY6" fmla="*/ 2484930 h 6594846"/>
                    <a:gd name="connsiteX7" fmla="*/ 5472289 w 8275096"/>
                    <a:gd name="connsiteY7" fmla="*/ 1853161 h 6594846"/>
                    <a:gd name="connsiteX8" fmla="*/ 7297850 w 8275096"/>
                    <a:gd name="connsiteY8" fmla="*/ 975856 h 6594846"/>
                    <a:gd name="connsiteX9" fmla="*/ 4356874 w 8275096"/>
                    <a:gd name="connsiteY9" fmla="*/ 0 h 6594846"/>
                    <a:gd name="connsiteX10" fmla="*/ 4821263 w 8275096"/>
                    <a:gd name="connsiteY10" fmla="*/ 1625169 h 6594846"/>
                    <a:gd name="connsiteX11" fmla="*/ 3764147 w 8275096"/>
                    <a:gd name="connsiteY11" fmla="*/ 1625169 h 6594846"/>
                    <a:gd name="connsiteX12" fmla="*/ 4356874 w 8275096"/>
                    <a:gd name="connsiteY12" fmla="*/ 0 h 6594846"/>
                    <a:gd name="connsiteX13" fmla="*/ 1207009 w 8275096"/>
                    <a:gd name="connsiteY13" fmla="*/ 879603 h 6594846"/>
                    <a:gd name="connsiteX14" fmla="*/ 3113121 w 8275096"/>
                    <a:gd name="connsiteY14" fmla="*/ 1853161 h 6594846"/>
                    <a:gd name="connsiteX15" fmla="*/ 2365637 w 8275096"/>
                    <a:gd name="connsiteY15" fmla="*/ 2484930 h 6594846"/>
                    <a:gd name="connsiteX16" fmla="*/ 1207009 w 8275096"/>
                    <a:gd name="connsiteY16" fmla="*/ 879603 h 6594846"/>
                    <a:gd name="connsiteX17" fmla="*/ 0 w 8275096"/>
                    <a:gd name="connsiteY17" fmla="*/ 3465866 h 6594846"/>
                    <a:gd name="connsiteX18" fmla="*/ 2095886 w 8275096"/>
                    <a:gd name="connsiteY18" fmla="*/ 3035173 h 6594846"/>
                    <a:gd name="connsiteX19" fmla="*/ 2095886 w 8275096"/>
                    <a:gd name="connsiteY19" fmla="*/ 3928642 h 6594846"/>
                    <a:gd name="connsiteX20" fmla="*/ 0 w 8275096"/>
                    <a:gd name="connsiteY20" fmla="*/ 3465866 h 6594846"/>
                    <a:gd name="connsiteX21" fmla="*/ 1319304 w 8275096"/>
                    <a:gd name="connsiteY21" fmla="*/ 6019755 h 6594846"/>
                    <a:gd name="connsiteX22" fmla="*/ 2365637 w 8275096"/>
                    <a:gd name="connsiteY22" fmla="*/ 4478885 h 6594846"/>
                    <a:gd name="connsiteX23" fmla="*/ 3113121 w 8275096"/>
                    <a:gd name="connsiteY23" fmla="*/ 5110654 h 6594846"/>
                    <a:gd name="connsiteX24" fmla="*/ 1319304 w 8275096"/>
                    <a:gd name="connsiteY24" fmla="*/ 6019755 h 6594846"/>
                    <a:gd name="connsiteX25" fmla="*/ 4292705 w 8275096"/>
                    <a:gd name="connsiteY25" fmla="*/ 6594846 h 6594846"/>
                    <a:gd name="connsiteX26" fmla="*/ 3764147 w 8275096"/>
                    <a:gd name="connsiteY26" fmla="*/ 5338646 h 6594846"/>
                    <a:gd name="connsiteX27" fmla="*/ 4821263 w 8275096"/>
                    <a:gd name="connsiteY27" fmla="*/ 5338646 h 6594846"/>
                    <a:gd name="connsiteX28" fmla="*/ 4292705 w 8275096"/>
                    <a:gd name="connsiteY28" fmla="*/ 6594846 h 6594846"/>
                    <a:gd name="connsiteX29" fmla="*/ 6896797 w 8275096"/>
                    <a:gd name="connsiteY29" fmla="*/ 5682870 h 6594846"/>
                    <a:gd name="connsiteX30" fmla="*/ 5472289 w 8275096"/>
                    <a:gd name="connsiteY30" fmla="*/ 5110654 h 6594846"/>
                    <a:gd name="connsiteX31" fmla="*/ 6219773 w 8275096"/>
                    <a:gd name="connsiteY31" fmla="*/ 4478885 h 6594846"/>
                    <a:gd name="connsiteX32" fmla="*/ 6896797 w 8275096"/>
                    <a:gd name="connsiteY32" fmla="*/ 5682870 h 6594846"/>
                    <a:gd name="connsiteX33" fmla="*/ 2451153 w 8275096"/>
                    <a:gd name="connsiteY33" fmla="*/ 3481908 h 6594846"/>
                    <a:gd name="connsiteX34" fmla="*/ 4292706 w 8275096"/>
                    <a:gd name="connsiteY34" fmla="*/ 1925439 h 6594846"/>
                    <a:gd name="connsiteX35" fmla="*/ 6134259 w 8275096"/>
                    <a:gd name="connsiteY35" fmla="*/ 3481908 h 6594846"/>
                    <a:gd name="connsiteX36" fmla="*/ 4292706 w 8275096"/>
                    <a:gd name="connsiteY36" fmla="*/ 5038377 h 6594846"/>
                    <a:gd name="connsiteX37" fmla="*/ 2451153 w 8275096"/>
                    <a:gd name="connsiteY37" fmla="*/ 3481908 h 6594846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6896797 w 8275096"/>
                    <a:gd name="connsiteY29" fmla="*/ 5682870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6896797 w 8275096"/>
                    <a:gd name="connsiteY32" fmla="*/ 5682870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19773 w 8275096"/>
                    <a:gd name="connsiteY31" fmla="*/ 4478885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472289 w 8275096"/>
                    <a:gd name="connsiteY30" fmla="*/ 5110654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4821263 w 8275096"/>
                    <a:gd name="connsiteY27" fmla="*/ 5338646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764147 w 8275096"/>
                    <a:gd name="connsiteY26" fmla="*/ 5338646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89524 w 8275096"/>
                    <a:gd name="connsiteY2" fmla="*/ 3928642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489524 w 8275096"/>
                    <a:gd name="connsiteY3" fmla="*/ 3035173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219773 w 8275096"/>
                    <a:gd name="connsiteY6" fmla="*/ 2484930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472289 w 8275096"/>
                    <a:gd name="connsiteY7" fmla="*/ 1853161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87689 w 8275096"/>
                    <a:gd name="connsiteY6" fmla="*/ 2645351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113121 w 8275096"/>
                    <a:gd name="connsiteY14" fmla="*/ 1853161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484930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095886 w 8275096"/>
                    <a:gd name="connsiteY19" fmla="*/ 3928642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95886 w 8275096"/>
                    <a:gd name="connsiteY18" fmla="*/ 3035173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352559 w 8275096"/>
                    <a:gd name="connsiteY18" fmla="*/ 3019131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113121 w 8275096"/>
                    <a:gd name="connsiteY23" fmla="*/ 5110654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365637 w 8275096"/>
                    <a:gd name="connsiteY22" fmla="*/ 4478885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013768 w 8275096"/>
                    <a:gd name="connsiteY27" fmla="*/ 5210309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283941 w 8275096"/>
                    <a:gd name="connsiteY31" fmla="*/ 4190127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281808 w 8275096"/>
                    <a:gd name="connsiteY29" fmla="*/ 5859333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281808 w 8275096"/>
                    <a:gd name="connsiteY32" fmla="*/ 5859333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275096"/>
                    <a:gd name="connsiteY0" fmla="*/ 3481908 h 6723183"/>
                    <a:gd name="connsiteX1" fmla="*/ 8275096 w 8275096"/>
                    <a:gd name="connsiteY1" fmla="*/ 3514763 h 6723183"/>
                    <a:gd name="connsiteX2" fmla="*/ 6441398 w 8275096"/>
                    <a:gd name="connsiteY2" fmla="*/ 4201358 h 6723183"/>
                    <a:gd name="connsiteX3" fmla="*/ 6264934 w 8275096"/>
                    <a:gd name="connsiteY3" fmla="*/ 2874752 h 6723183"/>
                    <a:gd name="connsiteX4" fmla="*/ 7975810 w 8275096"/>
                    <a:gd name="connsiteY4" fmla="*/ 3481908 h 6723183"/>
                    <a:gd name="connsiteX5" fmla="*/ 7297850 w 8275096"/>
                    <a:gd name="connsiteY5" fmla="*/ 975856 h 6723183"/>
                    <a:gd name="connsiteX6" fmla="*/ 6155605 w 8275096"/>
                    <a:gd name="connsiteY6" fmla="*/ 2805772 h 6723183"/>
                    <a:gd name="connsiteX7" fmla="*/ 5087279 w 8275096"/>
                    <a:gd name="connsiteY7" fmla="*/ 1756908 h 6723183"/>
                    <a:gd name="connsiteX8" fmla="*/ 7297850 w 8275096"/>
                    <a:gd name="connsiteY8" fmla="*/ 975856 h 6723183"/>
                    <a:gd name="connsiteX9" fmla="*/ 4356874 w 8275096"/>
                    <a:gd name="connsiteY9" fmla="*/ 0 h 6723183"/>
                    <a:gd name="connsiteX10" fmla="*/ 4821263 w 8275096"/>
                    <a:gd name="connsiteY10" fmla="*/ 1625169 h 6723183"/>
                    <a:gd name="connsiteX11" fmla="*/ 3764147 w 8275096"/>
                    <a:gd name="connsiteY11" fmla="*/ 1625169 h 6723183"/>
                    <a:gd name="connsiteX12" fmla="*/ 4356874 w 8275096"/>
                    <a:gd name="connsiteY12" fmla="*/ 0 h 6723183"/>
                    <a:gd name="connsiteX13" fmla="*/ 1207009 w 8275096"/>
                    <a:gd name="connsiteY13" fmla="*/ 879603 h 6723183"/>
                    <a:gd name="connsiteX14" fmla="*/ 3353752 w 8275096"/>
                    <a:gd name="connsiteY14" fmla="*/ 1949414 h 6723183"/>
                    <a:gd name="connsiteX15" fmla="*/ 2365637 w 8275096"/>
                    <a:gd name="connsiteY15" fmla="*/ 2757646 h 6723183"/>
                    <a:gd name="connsiteX16" fmla="*/ 1207009 w 8275096"/>
                    <a:gd name="connsiteY16" fmla="*/ 879603 h 6723183"/>
                    <a:gd name="connsiteX17" fmla="*/ 0 w 8275096"/>
                    <a:gd name="connsiteY17" fmla="*/ 3465866 h 6723183"/>
                    <a:gd name="connsiteX18" fmla="*/ 2079843 w 8275096"/>
                    <a:gd name="connsiteY18" fmla="*/ 2698289 h 6723183"/>
                    <a:gd name="connsiteX19" fmla="*/ 2304433 w 8275096"/>
                    <a:gd name="connsiteY19" fmla="*/ 4105105 h 6723183"/>
                    <a:gd name="connsiteX20" fmla="*/ 0 w 8275096"/>
                    <a:gd name="connsiteY20" fmla="*/ 3465866 h 6723183"/>
                    <a:gd name="connsiteX21" fmla="*/ 1319304 w 8275096"/>
                    <a:gd name="connsiteY21" fmla="*/ 6019755 h 6723183"/>
                    <a:gd name="connsiteX22" fmla="*/ 2076879 w 8275096"/>
                    <a:gd name="connsiteY22" fmla="*/ 4302422 h 6723183"/>
                    <a:gd name="connsiteX23" fmla="*/ 3257500 w 8275096"/>
                    <a:gd name="connsiteY23" fmla="*/ 5431496 h 6723183"/>
                    <a:gd name="connsiteX24" fmla="*/ 1319304 w 8275096"/>
                    <a:gd name="connsiteY24" fmla="*/ 6019755 h 6723183"/>
                    <a:gd name="connsiteX25" fmla="*/ 4276663 w 8275096"/>
                    <a:gd name="connsiteY25" fmla="*/ 6723183 h 6723183"/>
                    <a:gd name="connsiteX26" fmla="*/ 3523515 w 8275096"/>
                    <a:gd name="connsiteY26" fmla="*/ 5226351 h 6723183"/>
                    <a:gd name="connsiteX27" fmla="*/ 5238357 w 8275096"/>
                    <a:gd name="connsiteY27" fmla="*/ 5354688 h 6723183"/>
                    <a:gd name="connsiteX28" fmla="*/ 4276663 w 8275096"/>
                    <a:gd name="connsiteY28" fmla="*/ 6723183 h 6723183"/>
                    <a:gd name="connsiteX29" fmla="*/ 7009092 w 8275096"/>
                    <a:gd name="connsiteY29" fmla="*/ 5747038 h 6723183"/>
                    <a:gd name="connsiteX30" fmla="*/ 5231657 w 8275096"/>
                    <a:gd name="connsiteY30" fmla="*/ 5158780 h 6723183"/>
                    <a:gd name="connsiteX31" fmla="*/ 6139563 w 8275096"/>
                    <a:gd name="connsiteY31" fmla="*/ 4350548 h 6723183"/>
                    <a:gd name="connsiteX32" fmla="*/ 7009092 w 8275096"/>
                    <a:gd name="connsiteY32" fmla="*/ 5747038 h 6723183"/>
                    <a:gd name="connsiteX33" fmla="*/ 2451153 w 8275096"/>
                    <a:gd name="connsiteY33" fmla="*/ 3481908 h 6723183"/>
                    <a:gd name="connsiteX34" fmla="*/ 4292706 w 8275096"/>
                    <a:gd name="connsiteY34" fmla="*/ 1925439 h 6723183"/>
                    <a:gd name="connsiteX35" fmla="*/ 6134259 w 8275096"/>
                    <a:gd name="connsiteY35" fmla="*/ 3481908 h 6723183"/>
                    <a:gd name="connsiteX36" fmla="*/ 4292706 w 8275096"/>
                    <a:gd name="connsiteY36" fmla="*/ 5038377 h 6723183"/>
                    <a:gd name="connsiteX37" fmla="*/ 2451153 w 8275096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297850 w 8082591"/>
                    <a:gd name="connsiteY5" fmla="*/ 975856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297850 w 8082591"/>
                    <a:gd name="connsiteY8" fmla="*/ 975856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087279 w 8082591"/>
                    <a:gd name="connsiteY7" fmla="*/ 17569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764147 w 8082591"/>
                    <a:gd name="connsiteY11" fmla="*/ 1625169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4821263 w 8082591"/>
                    <a:gd name="connsiteY10" fmla="*/ 162516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207009 w 8082591"/>
                    <a:gd name="connsiteY13" fmla="*/ 879603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207009 w 8082591"/>
                    <a:gd name="connsiteY16" fmla="*/ 879603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975810 w 8082591"/>
                    <a:gd name="connsiteY0" fmla="*/ 3481908 h 6723183"/>
                    <a:gd name="connsiteX1" fmla="*/ 8082591 w 8082591"/>
                    <a:gd name="connsiteY1" fmla="*/ 3514763 h 6723183"/>
                    <a:gd name="connsiteX2" fmla="*/ 6441398 w 8082591"/>
                    <a:gd name="connsiteY2" fmla="*/ 4201358 h 6723183"/>
                    <a:gd name="connsiteX3" fmla="*/ 6264934 w 8082591"/>
                    <a:gd name="connsiteY3" fmla="*/ 2874752 h 6723183"/>
                    <a:gd name="connsiteX4" fmla="*/ 7975810 w 8082591"/>
                    <a:gd name="connsiteY4" fmla="*/ 3481908 h 6723183"/>
                    <a:gd name="connsiteX5" fmla="*/ 7073260 w 8082591"/>
                    <a:gd name="connsiteY5" fmla="*/ 1216488 h 6723183"/>
                    <a:gd name="connsiteX6" fmla="*/ 6155605 w 8082591"/>
                    <a:gd name="connsiteY6" fmla="*/ 2805772 h 6723183"/>
                    <a:gd name="connsiteX7" fmla="*/ 5311868 w 8082591"/>
                    <a:gd name="connsiteY7" fmla="*/ 1452108 h 6723183"/>
                    <a:gd name="connsiteX8" fmla="*/ 7073260 w 8082591"/>
                    <a:gd name="connsiteY8" fmla="*/ 1216488 h 6723183"/>
                    <a:gd name="connsiteX9" fmla="*/ 4356874 w 8082591"/>
                    <a:gd name="connsiteY9" fmla="*/ 0 h 6723183"/>
                    <a:gd name="connsiteX10" fmla="*/ 5158147 w 8082591"/>
                    <a:gd name="connsiteY10" fmla="*/ 1705379 h 6723183"/>
                    <a:gd name="connsiteX11" fmla="*/ 3603726 w 8082591"/>
                    <a:gd name="connsiteY11" fmla="*/ 1544958 h 6723183"/>
                    <a:gd name="connsiteX12" fmla="*/ 4356874 w 8082591"/>
                    <a:gd name="connsiteY12" fmla="*/ 0 h 6723183"/>
                    <a:gd name="connsiteX13" fmla="*/ 1527851 w 8082591"/>
                    <a:gd name="connsiteY13" fmla="*/ 1136277 h 6723183"/>
                    <a:gd name="connsiteX14" fmla="*/ 3353752 w 8082591"/>
                    <a:gd name="connsiteY14" fmla="*/ 1949414 h 6723183"/>
                    <a:gd name="connsiteX15" fmla="*/ 2365637 w 8082591"/>
                    <a:gd name="connsiteY15" fmla="*/ 2757646 h 6723183"/>
                    <a:gd name="connsiteX16" fmla="*/ 1527851 w 8082591"/>
                    <a:gd name="connsiteY16" fmla="*/ 1136277 h 6723183"/>
                    <a:gd name="connsiteX17" fmla="*/ 0 w 8082591"/>
                    <a:gd name="connsiteY17" fmla="*/ 3465866 h 6723183"/>
                    <a:gd name="connsiteX18" fmla="*/ 2079843 w 8082591"/>
                    <a:gd name="connsiteY18" fmla="*/ 2698289 h 6723183"/>
                    <a:gd name="connsiteX19" fmla="*/ 2304433 w 8082591"/>
                    <a:gd name="connsiteY19" fmla="*/ 4105105 h 6723183"/>
                    <a:gd name="connsiteX20" fmla="*/ 0 w 8082591"/>
                    <a:gd name="connsiteY20" fmla="*/ 3465866 h 6723183"/>
                    <a:gd name="connsiteX21" fmla="*/ 1319304 w 8082591"/>
                    <a:gd name="connsiteY21" fmla="*/ 6019755 h 6723183"/>
                    <a:gd name="connsiteX22" fmla="*/ 2076879 w 8082591"/>
                    <a:gd name="connsiteY22" fmla="*/ 4302422 h 6723183"/>
                    <a:gd name="connsiteX23" fmla="*/ 3257500 w 8082591"/>
                    <a:gd name="connsiteY23" fmla="*/ 5431496 h 6723183"/>
                    <a:gd name="connsiteX24" fmla="*/ 1319304 w 8082591"/>
                    <a:gd name="connsiteY24" fmla="*/ 6019755 h 6723183"/>
                    <a:gd name="connsiteX25" fmla="*/ 4276663 w 8082591"/>
                    <a:gd name="connsiteY25" fmla="*/ 6723183 h 6723183"/>
                    <a:gd name="connsiteX26" fmla="*/ 3523515 w 8082591"/>
                    <a:gd name="connsiteY26" fmla="*/ 5226351 h 6723183"/>
                    <a:gd name="connsiteX27" fmla="*/ 5238357 w 8082591"/>
                    <a:gd name="connsiteY27" fmla="*/ 5354688 h 6723183"/>
                    <a:gd name="connsiteX28" fmla="*/ 4276663 w 8082591"/>
                    <a:gd name="connsiteY28" fmla="*/ 6723183 h 6723183"/>
                    <a:gd name="connsiteX29" fmla="*/ 7009092 w 8082591"/>
                    <a:gd name="connsiteY29" fmla="*/ 5747038 h 6723183"/>
                    <a:gd name="connsiteX30" fmla="*/ 5231657 w 8082591"/>
                    <a:gd name="connsiteY30" fmla="*/ 5158780 h 6723183"/>
                    <a:gd name="connsiteX31" fmla="*/ 6139563 w 8082591"/>
                    <a:gd name="connsiteY31" fmla="*/ 4350548 h 6723183"/>
                    <a:gd name="connsiteX32" fmla="*/ 7009092 w 8082591"/>
                    <a:gd name="connsiteY32" fmla="*/ 5747038 h 6723183"/>
                    <a:gd name="connsiteX33" fmla="*/ 2451153 w 8082591"/>
                    <a:gd name="connsiteY33" fmla="*/ 3481908 h 6723183"/>
                    <a:gd name="connsiteX34" fmla="*/ 4292706 w 8082591"/>
                    <a:gd name="connsiteY34" fmla="*/ 1925439 h 6723183"/>
                    <a:gd name="connsiteX35" fmla="*/ 6134259 w 8082591"/>
                    <a:gd name="connsiteY35" fmla="*/ 3481908 h 6723183"/>
                    <a:gd name="connsiteX36" fmla="*/ 4292706 w 8082591"/>
                    <a:gd name="connsiteY36" fmla="*/ 5038377 h 6723183"/>
                    <a:gd name="connsiteX37" fmla="*/ 2451153 w 80825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014504 w 7777791"/>
                    <a:gd name="connsiteY21" fmla="*/ 601975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014504 w 7777791"/>
                    <a:gd name="connsiteY24" fmla="*/ 601975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3048952 w 7777791"/>
                    <a:gd name="connsiteY14" fmla="*/ 1949414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999633 w 7777791"/>
                    <a:gd name="connsiteY19" fmla="*/ 4105105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23183"/>
                    <a:gd name="connsiteX1" fmla="*/ 7777791 w 7777791"/>
                    <a:gd name="connsiteY1" fmla="*/ 3514763 h 6723183"/>
                    <a:gd name="connsiteX2" fmla="*/ 6136598 w 7777791"/>
                    <a:gd name="connsiteY2" fmla="*/ 4201358 h 6723183"/>
                    <a:gd name="connsiteX3" fmla="*/ 5960134 w 7777791"/>
                    <a:gd name="connsiteY3" fmla="*/ 2874752 h 6723183"/>
                    <a:gd name="connsiteX4" fmla="*/ 7671010 w 7777791"/>
                    <a:gd name="connsiteY4" fmla="*/ 3481908 h 6723183"/>
                    <a:gd name="connsiteX5" fmla="*/ 6768460 w 7777791"/>
                    <a:gd name="connsiteY5" fmla="*/ 1216488 h 6723183"/>
                    <a:gd name="connsiteX6" fmla="*/ 5850805 w 7777791"/>
                    <a:gd name="connsiteY6" fmla="*/ 2805772 h 6723183"/>
                    <a:gd name="connsiteX7" fmla="*/ 5007068 w 7777791"/>
                    <a:gd name="connsiteY7" fmla="*/ 1452108 h 6723183"/>
                    <a:gd name="connsiteX8" fmla="*/ 6768460 w 7777791"/>
                    <a:gd name="connsiteY8" fmla="*/ 1216488 h 6723183"/>
                    <a:gd name="connsiteX9" fmla="*/ 4052074 w 7777791"/>
                    <a:gd name="connsiteY9" fmla="*/ 0 h 6723183"/>
                    <a:gd name="connsiteX10" fmla="*/ 4853347 w 7777791"/>
                    <a:gd name="connsiteY10" fmla="*/ 1705379 h 6723183"/>
                    <a:gd name="connsiteX11" fmla="*/ 3298926 w 7777791"/>
                    <a:gd name="connsiteY11" fmla="*/ 1544958 h 6723183"/>
                    <a:gd name="connsiteX12" fmla="*/ 4052074 w 7777791"/>
                    <a:gd name="connsiteY12" fmla="*/ 0 h 6723183"/>
                    <a:gd name="connsiteX13" fmla="*/ 1223051 w 7777791"/>
                    <a:gd name="connsiteY13" fmla="*/ 1136277 h 6723183"/>
                    <a:gd name="connsiteX14" fmla="*/ 2856447 w 7777791"/>
                    <a:gd name="connsiteY14" fmla="*/ 1452109 h 6723183"/>
                    <a:gd name="connsiteX15" fmla="*/ 2060837 w 7777791"/>
                    <a:gd name="connsiteY15" fmla="*/ 2757646 h 6723183"/>
                    <a:gd name="connsiteX16" fmla="*/ 1223051 w 7777791"/>
                    <a:gd name="connsiteY16" fmla="*/ 1136277 h 6723183"/>
                    <a:gd name="connsiteX17" fmla="*/ 0 w 7777791"/>
                    <a:gd name="connsiteY17" fmla="*/ 3401697 h 6723183"/>
                    <a:gd name="connsiteX18" fmla="*/ 1775043 w 7777791"/>
                    <a:gd name="connsiteY18" fmla="*/ 2698289 h 6723183"/>
                    <a:gd name="connsiteX19" fmla="*/ 1502328 w 7777791"/>
                    <a:gd name="connsiteY19" fmla="*/ 4474073 h 6723183"/>
                    <a:gd name="connsiteX20" fmla="*/ 0 w 7777791"/>
                    <a:gd name="connsiteY20" fmla="*/ 3401697 h 6723183"/>
                    <a:gd name="connsiteX21" fmla="*/ 1303262 w 7777791"/>
                    <a:gd name="connsiteY21" fmla="*/ 5795165 h 6723183"/>
                    <a:gd name="connsiteX22" fmla="*/ 1772079 w 7777791"/>
                    <a:gd name="connsiteY22" fmla="*/ 4302422 h 6723183"/>
                    <a:gd name="connsiteX23" fmla="*/ 2952700 w 7777791"/>
                    <a:gd name="connsiteY23" fmla="*/ 5431496 h 6723183"/>
                    <a:gd name="connsiteX24" fmla="*/ 1303262 w 7777791"/>
                    <a:gd name="connsiteY24" fmla="*/ 5795165 h 6723183"/>
                    <a:gd name="connsiteX25" fmla="*/ 3971863 w 7777791"/>
                    <a:gd name="connsiteY25" fmla="*/ 6723183 h 6723183"/>
                    <a:gd name="connsiteX26" fmla="*/ 3218715 w 7777791"/>
                    <a:gd name="connsiteY26" fmla="*/ 5226351 h 6723183"/>
                    <a:gd name="connsiteX27" fmla="*/ 4933557 w 7777791"/>
                    <a:gd name="connsiteY27" fmla="*/ 5354688 h 6723183"/>
                    <a:gd name="connsiteX28" fmla="*/ 3971863 w 7777791"/>
                    <a:gd name="connsiteY28" fmla="*/ 6723183 h 6723183"/>
                    <a:gd name="connsiteX29" fmla="*/ 6704292 w 7777791"/>
                    <a:gd name="connsiteY29" fmla="*/ 5747038 h 6723183"/>
                    <a:gd name="connsiteX30" fmla="*/ 4926857 w 7777791"/>
                    <a:gd name="connsiteY30" fmla="*/ 5158780 h 6723183"/>
                    <a:gd name="connsiteX31" fmla="*/ 5834763 w 7777791"/>
                    <a:gd name="connsiteY31" fmla="*/ 4350548 h 6723183"/>
                    <a:gd name="connsiteX32" fmla="*/ 6704292 w 7777791"/>
                    <a:gd name="connsiteY32" fmla="*/ 5747038 h 6723183"/>
                    <a:gd name="connsiteX33" fmla="*/ 2146353 w 7777791"/>
                    <a:gd name="connsiteY33" fmla="*/ 3481908 h 6723183"/>
                    <a:gd name="connsiteX34" fmla="*/ 3987906 w 7777791"/>
                    <a:gd name="connsiteY34" fmla="*/ 1925439 h 6723183"/>
                    <a:gd name="connsiteX35" fmla="*/ 5829459 w 7777791"/>
                    <a:gd name="connsiteY35" fmla="*/ 3481908 h 6723183"/>
                    <a:gd name="connsiteX36" fmla="*/ 3987906 w 7777791"/>
                    <a:gd name="connsiteY36" fmla="*/ 5038377 h 6723183"/>
                    <a:gd name="connsiteX37" fmla="*/ 2146353 w 7777791"/>
                    <a:gd name="connsiteY37" fmla="*/ 3481908 h 6723183"/>
                    <a:gd name="connsiteX0" fmla="*/ 7671010 w 7777791"/>
                    <a:gd name="connsiteY0" fmla="*/ 3481908 h 6707141"/>
                    <a:gd name="connsiteX1" fmla="*/ 7777791 w 7777791"/>
                    <a:gd name="connsiteY1" fmla="*/ 3514763 h 6707141"/>
                    <a:gd name="connsiteX2" fmla="*/ 6136598 w 7777791"/>
                    <a:gd name="connsiteY2" fmla="*/ 4201358 h 6707141"/>
                    <a:gd name="connsiteX3" fmla="*/ 5960134 w 7777791"/>
                    <a:gd name="connsiteY3" fmla="*/ 2874752 h 6707141"/>
                    <a:gd name="connsiteX4" fmla="*/ 7671010 w 7777791"/>
                    <a:gd name="connsiteY4" fmla="*/ 3481908 h 6707141"/>
                    <a:gd name="connsiteX5" fmla="*/ 6768460 w 7777791"/>
                    <a:gd name="connsiteY5" fmla="*/ 1216488 h 6707141"/>
                    <a:gd name="connsiteX6" fmla="*/ 5850805 w 7777791"/>
                    <a:gd name="connsiteY6" fmla="*/ 2805772 h 6707141"/>
                    <a:gd name="connsiteX7" fmla="*/ 5007068 w 7777791"/>
                    <a:gd name="connsiteY7" fmla="*/ 1452108 h 6707141"/>
                    <a:gd name="connsiteX8" fmla="*/ 6768460 w 7777791"/>
                    <a:gd name="connsiteY8" fmla="*/ 1216488 h 6707141"/>
                    <a:gd name="connsiteX9" fmla="*/ 4052074 w 7777791"/>
                    <a:gd name="connsiteY9" fmla="*/ 0 h 6707141"/>
                    <a:gd name="connsiteX10" fmla="*/ 4853347 w 7777791"/>
                    <a:gd name="connsiteY10" fmla="*/ 1705379 h 6707141"/>
                    <a:gd name="connsiteX11" fmla="*/ 3298926 w 7777791"/>
                    <a:gd name="connsiteY11" fmla="*/ 1544958 h 6707141"/>
                    <a:gd name="connsiteX12" fmla="*/ 4052074 w 7777791"/>
                    <a:gd name="connsiteY12" fmla="*/ 0 h 6707141"/>
                    <a:gd name="connsiteX13" fmla="*/ 1223051 w 7777791"/>
                    <a:gd name="connsiteY13" fmla="*/ 1136277 h 6707141"/>
                    <a:gd name="connsiteX14" fmla="*/ 2856447 w 7777791"/>
                    <a:gd name="connsiteY14" fmla="*/ 1452109 h 6707141"/>
                    <a:gd name="connsiteX15" fmla="*/ 2060837 w 7777791"/>
                    <a:gd name="connsiteY15" fmla="*/ 2757646 h 6707141"/>
                    <a:gd name="connsiteX16" fmla="*/ 1223051 w 7777791"/>
                    <a:gd name="connsiteY16" fmla="*/ 1136277 h 6707141"/>
                    <a:gd name="connsiteX17" fmla="*/ 0 w 7777791"/>
                    <a:gd name="connsiteY17" fmla="*/ 3401697 h 6707141"/>
                    <a:gd name="connsiteX18" fmla="*/ 1775043 w 7777791"/>
                    <a:gd name="connsiteY18" fmla="*/ 2698289 h 6707141"/>
                    <a:gd name="connsiteX19" fmla="*/ 1502328 w 7777791"/>
                    <a:gd name="connsiteY19" fmla="*/ 4474073 h 6707141"/>
                    <a:gd name="connsiteX20" fmla="*/ 0 w 7777791"/>
                    <a:gd name="connsiteY20" fmla="*/ 3401697 h 6707141"/>
                    <a:gd name="connsiteX21" fmla="*/ 1303262 w 7777791"/>
                    <a:gd name="connsiteY21" fmla="*/ 5795165 h 6707141"/>
                    <a:gd name="connsiteX22" fmla="*/ 1772079 w 7777791"/>
                    <a:gd name="connsiteY22" fmla="*/ 4302422 h 6707141"/>
                    <a:gd name="connsiteX23" fmla="*/ 2952700 w 7777791"/>
                    <a:gd name="connsiteY23" fmla="*/ 5431496 h 6707141"/>
                    <a:gd name="connsiteX24" fmla="*/ 1303262 w 7777791"/>
                    <a:gd name="connsiteY24" fmla="*/ 5795165 h 6707141"/>
                    <a:gd name="connsiteX25" fmla="*/ 4517295 w 7777791"/>
                    <a:gd name="connsiteY25" fmla="*/ 6707141 h 6707141"/>
                    <a:gd name="connsiteX26" fmla="*/ 3218715 w 7777791"/>
                    <a:gd name="connsiteY26" fmla="*/ 5226351 h 6707141"/>
                    <a:gd name="connsiteX27" fmla="*/ 4933557 w 7777791"/>
                    <a:gd name="connsiteY27" fmla="*/ 5354688 h 6707141"/>
                    <a:gd name="connsiteX28" fmla="*/ 4517295 w 7777791"/>
                    <a:gd name="connsiteY28" fmla="*/ 6707141 h 6707141"/>
                    <a:gd name="connsiteX29" fmla="*/ 6704292 w 7777791"/>
                    <a:gd name="connsiteY29" fmla="*/ 5747038 h 6707141"/>
                    <a:gd name="connsiteX30" fmla="*/ 4926857 w 7777791"/>
                    <a:gd name="connsiteY30" fmla="*/ 5158780 h 6707141"/>
                    <a:gd name="connsiteX31" fmla="*/ 5834763 w 7777791"/>
                    <a:gd name="connsiteY31" fmla="*/ 4350548 h 6707141"/>
                    <a:gd name="connsiteX32" fmla="*/ 6704292 w 7777791"/>
                    <a:gd name="connsiteY32" fmla="*/ 5747038 h 6707141"/>
                    <a:gd name="connsiteX33" fmla="*/ 2146353 w 7777791"/>
                    <a:gd name="connsiteY33" fmla="*/ 3481908 h 6707141"/>
                    <a:gd name="connsiteX34" fmla="*/ 3987906 w 7777791"/>
                    <a:gd name="connsiteY34" fmla="*/ 1925439 h 6707141"/>
                    <a:gd name="connsiteX35" fmla="*/ 5829459 w 7777791"/>
                    <a:gd name="connsiteY35" fmla="*/ 3481908 h 6707141"/>
                    <a:gd name="connsiteX36" fmla="*/ 3987906 w 7777791"/>
                    <a:gd name="connsiteY36" fmla="*/ 5038377 h 6707141"/>
                    <a:gd name="connsiteX37" fmla="*/ 2146353 w 7777791"/>
                    <a:gd name="connsiteY37" fmla="*/ 3481908 h 6707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7777791" h="6707141">
                      <a:moveTo>
                        <a:pt x="7671010" y="3481908"/>
                      </a:moveTo>
                      <a:lnTo>
                        <a:pt x="7777791" y="3514763"/>
                      </a:lnTo>
                      <a:lnTo>
                        <a:pt x="6136598" y="4201358"/>
                      </a:lnTo>
                      <a:lnTo>
                        <a:pt x="5960134" y="2874752"/>
                      </a:lnTo>
                      <a:lnTo>
                        <a:pt x="7671010" y="3481908"/>
                      </a:lnTo>
                      <a:close/>
                      <a:moveTo>
                        <a:pt x="6768460" y="1216488"/>
                      </a:moveTo>
                      <a:lnTo>
                        <a:pt x="5850805" y="2805772"/>
                      </a:lnTo>
                      <a:lnTo>
                        <a:pt x="5007068" y="1452108"/>
                      </a:lnTo>
                      <a:lnTo>
                        <a:pt x="6768460" y="1216488"/>
                      </a:lnTo>
                      <a:close/>
                      <a:moveTo>
                        <a:pt x="4052074" y="0"/>
                      </a:moveTo>
                      <a:lnTo>
                        <a:pt x="4853347" y="1705379"/>
                      </a:lnTo>
                      <a:lnTo>
                        <a:pt x="3298926" y="1544958"/>
                      </a:lnTo>
                      <a:cubicBezTo>
                        <a:pt x="3475112" y="1126225"/>
                        <a:pt x="3875888" y="418733"/>
                        <a:pt x="4052074" y="0"/>
                      </a:cubicBezTo>
                      <a:close/>
                      <a:moveTo>
                        <a:pt x="1223051" y="1136277"/>
                      </a:moveTo>
                      <a:lnTo>
                        <a:pt x="2856447" y="1452109"/>
                      </a:lnTo>
                      <a:lnTo>
                        <a:pt x="2060837" y="2757646"/>
                      </a:lnTo>
                      <a:lnTo>
                        <a:pt x="1223051" y="1136277"/>
                      </a:lnTo>
                      <a:close/>
                      <a:moveTo>
                        <a:pt x="0" y="3401697"/>
                      </a:moveTo>
                      <a:lnTo>
                        <a:pt x="1775043" y="2698289"/>
                      </a:lnTo>
                      <a:lnTo>
                        <a:pt x="1502328" y="4474073"/>
                      </a:lnTo>
                      <a:lnTo>
                        <a:pt x="0" y="3401697"/>
                      </a:lnTo>
                      <a:close/>
                      <a:moveTo>
                        <a:pt x="1303262" y="5795165"/>
                      </a:moveTo>
                      <a:lnTo>
                        <a:pt x="1772079" y="4302422"/>
                      </a:lnTo>
                      <a:lnTo>
                        <a:pt x="2952700" y="5431496"/>
                      </a:lnTo>
                      <a:lnTo>
                        <a:pt x="1303262" y="5795165"/>
                      </a:lnTo>
                      <a:close/>
                      <a:moveTo>
                        <a:pt x="4517295" y="6707141"/>
                      </a:moveTo>
                      <a:lnTo>
                        <a:pt x="3218715" y="5226351"/>
                      </a:lnTo>
                      <a:lnTo>
                        <a:pt x="4933557" y="5354688"/>
                      </a:lnTo>
                      <a:lnTo>
                        <a:pt x="4517295" y="6707141"/>
                      </a:lnTo>
                      <a:close/>
                      <a:moveTo>
                        <a:pt x="6704292" y="5747038"/>
                      </a:moveTo>
                      <a:lnTo>
                        <a:pt x="4926857" y="5158780"/>
                      </a:lnTo>
                      <a:lnTo>
                        <a:pt x="5834763" y="4350548"/>
                      </a:lnTo>
                      <a:lnTo>
                        <a:pt x="6704292" y="5747038"/>
                      </a:lnTo>
                      <a:close/>
                      <a:moveTo>
                        <a:pt x="2146353" y="3481908"/>
                      </a:moveTo>
                      <a:cubicBezTo>
                        <a:pt x="2146353" y="2622294"/>
                        <a:pt x="2970844" y="1925439"/>
                        <a:pt x="3987906" y="1925439"/>
                      </a:cubicBezTo>
                      <a:cubicBezTo>
                        <a:pt x="5004968" y="1925439"/>
                        <a:pt x="5829459" y="2622294"/>
                        <a:pt x="5829459" y="3481908"/>
                      </a:cubicBezTo>
                      <a:cubicBezTo>
                        <a:pt x="5829459" y="4341522"/>
                        <a:pt x="5004968" y="5038377"/>
                        <a:pt x="3987906" y="5038377"/>
                      </a:cubicBezTo>
                      <a:cubicBezTo>
                        <a:pt x="2970844" y="5038377"/>
                        <a:pt x="2146353" y="4341522"/>
                        <a:pt x="2146353" y="348190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38100" h="38100" prst="slope"/>
                  </a:sp3d>
                </a:bodyPr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6291DA34-9C78-4F44-95F5-29C01A76EF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0177" y="166479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1C7D866D-8096-4064-913A-636C9F8746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1820" y="795922"/>
                  <a:ext cx="2660232" cy="2063339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BD19D1DA-CE1A-4399-B7B9-EF6798852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80359" y="2562497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9C269BCA-778F-4340-BBEC-61C898D046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0766" y="916562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AF009C5C-AED9-425E-8FF5-E7A51ED7EE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4852" y="2575068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10C9940A-F043-4716-9E46-A16FF53A40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6916" y="4233574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66264270-B9E4-4035-BC53-AAD2F2AA9C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3706" y="4329073"/>
                  <a:ext cx="2660232" cy="2063338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9CFA7493-D849-4A94-8097-E31EF9C5A8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5429" y1="12143" x2="31579" y2="23571"/>
                              <a14:foregroundMark x1="31579" y1="23571" x2="29086" y2="32857"/>
                              <a14:foregroundMark x1="76177" y1="43571" x2="73684" y2="62143"/>
                              <a14:foregroundMark x1="73684" y1="62143" x2="62050" y2="76786"/>
                              <a14:foregroundMark x1="62050" y1="76786" x2="48199" y2="82143"/>
                              <a14:foregroundMark x1="48199" y1="82143" x2="35734" y2="74286"/>
                              <a14:foregroundMark x1="35734" y1="74286" x2="26316" y2="59643"/>
                              <a14:foregroundMark x1="26316" y1="59643" x2="26039" y2="40357"/>
                              <a14:foregroundMark x1="26039" y1="40357" x2="32687" y2="21429"/>
                              <a14:foregroundMark x1="32687" y1="21429" x2="46260" y2="13571"/>
                              <a14:foregroundMark x1="46260" y1="13571" x2="60665" y2="15714"/>
                              <a14:foregroundMark x1="60665" y1="15714" x2="70360" y2="28571"/>
                              <a14:foregroundMark x1="70360" y1="28571" x2="74238" y2="4250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20127" y="4909769"/>
                  <a:ext cx="2660232" cy="2063338"/>
                </a:xfrm>
                <a:prstGeom prst="rect">
                  <a:avLst/>
                </a:prstGeom>
              </p:spPr>
            </p:pic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EF96288-C786-4546-B548-15823BBD2FD2}"/>
                  </a:ext>
                </a:extLst>
              </p:cNvPr>
              <p:cNvSpPr/>
              <p:nvPr/>
            </p:nvSpPr>
            <p:spPr>
              <a:xfrm>
                <a:off x="9245620" y="3951483"/>
                <a:ext cx="1747345" cy="221599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38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</a:p>
            </p:txBody>
          </p:sp>
        </p:grpSp>
        <p:pic>
          <p:nvPicPr>
            <p:cNvPr id="60" name="Picture 8" descr="Flying Bird Gif Flapping Wings Sticker - Flying Bird Gif Bird Flapping Wings Stickers">
              <a:extLst>
                <a:ext uri="{FF2B5EF4-FFF2-40B4-BE49-F238E27FC236}">
                  <a16:creationId xmlns:a16="http://schemas.microsoft.com/office/drawing/2014/main" id="{4E5A2834-A922-4E4A-A9AF-72C7F222E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690" y="3005509"/>
              <a:ext cx="1905000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8" descr="Flying Bird Gif Flapping Wings Sticker - Flying Bird Gif Bird Flapping Wings Stickers">
              <a:extLst>
                <a:ext uri="{FF2B5EF4-FFF2-40B4-BE49-F238E27FC236}">
                  <a16:creationId xmlns:a16="http://schemas.microsoft.com/office/drawing/2014/main" id="{952E6644-7776-4253-A8F4-A6BB4C661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797" y="1652642"/>
              <a:ext cx="1905000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8" descr="Flying Bird Gif Flapping Wings Sticker - Flying Bird Gif Bird Flapping Wings Stickers">
              <a:extLst>
                <a:ext uri="{FF2B5EF4-FFF2-40B4-BE49-F238E27FC236}">
                  <a16:creationId xmlns:a16="http://schemas.microsoft.com/office/drawing/2014/main" id="{2D89BA74-0717-4D08-B304-3EBBF225D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158" y="408056"/>
              <a:ext cx="1905000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8" descr="Flying Bird Gif Flapping Wings Sticker - Flying Bird Gif Bird Flapping Wings Stickers">
              <a:extLst>
                <a:ext uri="{FF2B5EF4-FFF2-40B4-BE49-F238E27FC236}">
                  <a16:creationId xmlns:a16="http://schemas.microsoft.com/office/drawing/2014/main" id="{047D718D-2263-42FE-9A8F-223094E91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4025" y="-433019"/>
              <a:ext cx="1905000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1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A51DBCDD-2B5E-4383-B100-57CE33A2FDAD}"/>
              </a:ext>
            </a:extLst>
          </p:cNvPr>
          <p:cNvSpPr/>
          <p:nvPr/>
        </p:nvSpPr>
        <p:spPr>
          <a:xfrm>
            <a:off x="5603440" y="206451"/>
            <a:ext cx="3674404" cy="1414463"/>
          </a:xfrm>
          <a:prstGeom prst="downArrowCallout">
            <a:avLst/>
          </a:prstGeom>
          <a:noFill/>
          <a:ln w="57150">
            <a:solidFill>
              <a:srgbClr val="FF0000"/>
            </a:solidFill>
            <a:prstDash val="lg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,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67F38DF-7039-4FD8-A3A3-D4C9E1D3B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101791"/>
              </p:ext>
            </p:extLst>
          </p:nvPr>
        </p:nvGraphicFramePr>
        <p:xfrm>
          <a:off x="1130553" y="1620914"/>
          <a:ext cx="9717557" cy="456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035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38E376-36E2-4C60-B8BB-2DF48113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graphicEl>
                                              <a:dgm id="{5E38E376-36E2-4C60-B8BB-2DF48113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graphicEl>
                                              <a:dgm id="{5E38E376-36E2-4C60-B8BB-2DF48113A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graphicEl>
                                              <a:dgm id="{5E38E376-36E2-4C60-B8BB-2DF48113A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3350048-8874-44C0-A514-3FC4B53A9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graphicEl>
                                              <a:dgm id="{23350048-8874-44C0-A514-3FC4B53A9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graphicEl>
                                              <a:dgm id="{23350048-8874-44C0-A514-3FC4B53A9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graphicEl>
                                              <a:dgm id="{23350048-8874-44C0-A514-3FC4B53A9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1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wer Frame Png Images - Free Download on Freepik">
            <a:extLst>
              <a:ext uri="{FF2B5EF4-FFF2-40B4-BE49-F238E27FC236}">
                <a16:creationId xmlns:a16="http://schemas.microsoft.com/office/drawing/2014/main" id="{A69F5966-3123-433E-AB4D-321845A1E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1630928"/>
            <a:ext cx="6483927" cy="48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E20DAB-36AD-4E1B-9CFF-58E1608779C0}"/>
              </a:ext>
            </a:extLst>
          </p:cNvPr>
          <p:cNvSpPr/>
          <p:nvPr/>
        </p:nvSpPr>
        <p:spPr>
          <a:xfrm>
            <a:off x="588050" y="504054"/>
            <a:ext cx="3083406" cy="766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A76EB-313C-4FA6-A206-735E763A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75" y="1630928"/>
            <a:ext cx="2789133" cy="3367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D19886-56B6-472A-973F-65C54271AA2F}"/>
              </a:ext>
            </a:extLst>
          </p:cNvPr>
          <p:cNvSpPr/>
          <p:nvPr/>
        </p:nvSpPr>
        <p:spPr>
          <a:xfrm>
            <a:off x="4139940" y="28149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IN" sz="4800" b="1" dirty="0">
                <a:ln w="1905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প্রাক-প্রাথমিক</a:t>
            </a:r>
          </a:p>
          <a:p>
            <a:pPr lvl="0" algn="ctr"/>
            <a:r>
              <a:rPr lang="bn-IN" sz="4800" b="1" dirty="0">
                <a:ln w="1905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lvl="0" algn="ctr"/>
            <a:r>
              <a:rPr lang="bn-IN" sz="4800" b="1" dirty="0">
                <a:ln w="1905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en-US" sz="4800" b="1" dirty="0" err="1">
                <a:ln w="1905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ট,</a:t>
            </a:r>
            <a:r>
              <a:rPr lang="en-US" sz="4800" b="1" err="1">
                <a:ln w="1905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>
                <a:ln w="1905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,ঞ</a:t>
            </a:r>
            <a:endParaRPr lang="bn-IN" sz="4800" b="1" dirty="0">
              <a:ln w="1905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8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EDA6B11-D76C-4A1F-B560-60DCFD668B6E}"/>
              </a:ext>
            </a:extLst>
          </p:cNvPr>
          <p:cNvSpPr/>
          <p:nvPr/>
        </p:nvSpPr>
        <p:spPr>
          <a:xfrm rot="21540000" flipV="1">
            <a:off x="215142" y="3449358"/>
            <a:ext cx="314635" cy="2209123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B86F43CA-FBE3-4C97-A387-7855379C84CA}"/>
              </a:ext>
            </a:extLst>
          </p:cNvPr>
          <p:cNvSpPr/>
          <p:nvPr/>
        </p:nvSpPr>
        <p:spPr>
          <a:xfrm>
            <a:off x="-1931621" y="1867500"/>
            <a:ext cx="4691398" cy="4593803"/>
          </a:xfrm>
          <a:prstGeom prst="arc">
            <a:avLst>
              <a:gd name="adj1" fmla="val 15990732"/>
              <a:gd name="adj2" fmla="val 5662654"/>
            </a:avLst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8BD7E6-4032-4CCF-BB72-966616E1AB55}"/>
              </a:ext>
            </a:extLst>
          </p:cNvPr>
          <p:cNvSpPr/>
          <p:nvPr/>
        </p:nvSpPr>
        <p:spPr>
          <a:xfrm>
            <a:off x="2045907" y="2464962"/>
            <a:ext cx="662803" cy="646331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১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3FBAC-A974-4158-8E79-DB4BE7469D21}"/>
              </a:ext>
            </a:extLst>
          </p:cNvPr>
          <p:cNvSpPr txBox="1"/>
          <p:nvPr/>
        </p:nvSpPr>
        <p:spPr>
          <a:xfrm>
            <a:off x="2723130" y="2395605"/>
            <a:ext cx="840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৩.২.৮  </a:t>
            </a:r>
            <a:r>
              <a:rPr lang="en-US" sz="40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ধ্ব</a:t>
            </a:r>
            <a:r>
              <a:rPr lang="bn-IN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 প্রতীক (বর্ণ)শনাক্ত করতে পারবে।</a:t>
            </a:r>
          </a:p>
          <a:p>
            <a:r>
              <a:rPr lang="en-US" sz="40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9FA071-F937-4E78-BA42-3A4BC9AA9510}"/>
              </a:ext>
            </a:extLst>
          </p:cNvPr>
          <p:cNvGrpSpPr/>
          <p:nvPr/>
        </p:nvGrpSpPr>
        <p:grpSpPr>
          <a:xfrm rot="3180000">
            <a:off x="90399" y="2245031"/>
            <a:ext cx="564118" cy="4048393"/>
            <a:chOff x="5823678" y="2293495"/>
            <a:chExt cx="494191" cy="446707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EAF1FDF2-B133-42ED-8163-BF29452612EF}"/>
                </a:ext>
              </a:extLst>
            </p:cNvPr>
            <p:cNvSpPr/>
            <p:nvPr/>
          </p:nvSpPr>
          <p:spPr>
            <a:xfrm>
              <a:off x="5891134" y="2293495"/>
              <a:ext cx="374755" cy="2233535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DBD48CA-21DE-408E-93DE-BEE43BF3DDD9}"/>
                </a:ext>
              </a:extLst>
            </p:cNvPr>
            <p:cNvSpPr/>
            <p:nvPr/>
          </p:nvSpPr>
          <p:spPr>
            <a:xfrm flipV="1">
              <a:off x="5891134" y="4527030"/>
              <a:ext cx="374755" cy="2233535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E6C8EF-1FC6-4601-9F9E-22E0B251C9A4}"/>
                </a:ext>
              </a:extLst>
            </p:cNvPr>
            <p:cNvSpPr/>
            <p:nvPr/>
          </p:nvSpPr>
          <p:spPr>
            <a:xfrm>
              <a:off x="5823678" y="4291590"/>
              <a:ext cx="494191" cy="6404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605CB76-231F-4D28-A42B-3BEC9832CD97}"/>
              </a:ext>
            </a:extLst>
          </p:cNvPr>
          <p:cNvSpPr/>
          <p:nvPr/>
        </p:nvSpPr>
        <p:spPr>
          <a:xfrm>
            <a:off x="2276046" y="3936409"/>
            <a:ext cx="686331" cy="646331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C7183-6666-4FCD-9AAE-38A85E309116}"/>
              </a:ext>
            </a:extLst>
          </p:cNvPr>
          <p:cNvSpPr txBox="1"/>
          <p:nvPr/>
        </p:nvSpPr>
        <p:spPr>
          <a:xfrm>
            <a:off x="2840122" y="3892199"/>
            <a:ext cx="7459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৩.২.৯  শব্দ থেকে বর্ণ শনাক্ত করতে পারবে।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Wave 14">
            <a:extLst>
              <a:ext uri="{FF2B5EF4-FFF2-40B4-BE49-F238E27FC236}">
                <a16:creationId xmlns:a16="http://schemas.microsoft.com/office/drawing/2014/main" id="{4E92DEC3-B358-4AA2-8FC8-9F8FF3A7175F}"/>
              </a:ext>
            </a:extLst>
          </p:cNvPr>
          <p:cNvSpPr/>
          <p:nvPr/>
        </p:nvSpPr>
        <p:spPr>
          <a:xfrm>
            <a:off x="3627383" y="312277"/>
            <a:ext cx="6159969" cy="1819275"/>
          </a:xfrm>
          <a:prstGeom prst="wave">
            <a:avLst>
              <a:gd name="adj1" fmla="val 20000"/>
              <a:gd name="adj2" fmla="val 0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8" descr="Flying Bird Gif Flapping Wings Sticker - Flying Bird Gif Bird Flapping Wings Stickers">
            <a:extLst>
              <a:ext uri="{FF2B5EF4-FFF2-40B4-BE49-F238E27FC236}">
                <a16:creationId xmlns:a16="http://schemas.microsoft.com/office/drawing/2014/main" id="{B43A364F-C6C8-426D-A895-BB7B297E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958" y="-374491"/>
            <a:ext cx="1905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9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20000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video image">
            <a:extLst>
              <a:ext uri="{FF2B5EF4-FFF2-40B4-BE49-F238E27FC236}">
                <a16:creationId xmlns:a16="http://schemas.microsoft.com/office/drawing/2014/main" id="{FBDEBF23-7C85-4767-A99F-C61D03D17C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9EBAF-64E7-4AC0-A441-4B20C8695E41}"/>
              </a:ext>
            </a:extLst>
          </p:cNvPr>
          <p:cNvSpPr txBox="1"/>
          <p:nvPr/>
        </p:nvSpPr>
        <p:spPr>
          <a:xfrm>
            <a:off x="6352781" y="85670"/>
            <a:ext cx="5530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একটা ভিডিও দেখি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54F53-8144-493E-A7B2-2032369359CF}"/>
              </a:ext>
            </a:extLst>
          </p:cNvPr>
          <p:cNvSpPr txBox="1"/>
          <p:nvPr/>
        </p:nvSpPr>
        <p:spPr>
          <a:xfrm>
            <a:off x="0" y="276170"/>
            <a:ext cx="3904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01DB3-3FF1-41FB-8AB1-19520EF41F53}"/>
              </a:ext>
            </a:extLst>
          </p:cNvPr>
          <p:cNvSpPr txBox="1"/>
          <p:nvPr/>
        </p:nvSpPr>
        <p:spPr>
          <a:xfrm>
            <a:off x="3230163" y="-123940"/>
            <a:ext cx="81582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চ,ছ,জ,ঝ,ঞ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6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1.48148E-6 L 4.375E-6 -0.07222 " pathEditMode="relative" rAng="0" ptsTypes="AA">
                                      <p:cBhvr>
                                        <p:cTn id="35" dur="1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5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563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63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563" fill="hold">
                                          <p:stCondLst>
                                            <p:cond delay="1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56A84B7-30F0-449C-B6F5-B22080ADD0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24047"/>
              </p:ext>
            </p:extLst>
          </p:nvPr>
        </p:nvGraphicFramePr>
        <p:xfrm>
          <a:off x="-1224050" y="300563"/>
          <a:ext cx="5871410" cy="27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733F95C-ACA0-43EE-8649-56738A8F97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838" b="7273"/>
          <a:stretch/>
        </p:blipFill>
        <p:spPr>
          <a:xfrm>
            <a:off x="4757251" y="627401"/>
            <a:ext cx="4996349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FE3C30-A5F8-49B5-8413-F3C99D9BC500}"/>
              </a:ext>
            </a:extLst>
          </p:cNvPr>
          <p:cNvSpPr/>
          <p:nvPr/>
        </p:nvSpPr>
        <p:spPr>
          <a:xfrm>
            <a:off x="2815772" y="2223661"/>
            <a:ext cx="8879305" cy="158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জ,ঝ,ঞ</a:t>
            </a:r>
            <a:r>
              <a:rPr lang="bn-IN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936DDC-8D4F-4D70-A03F-8497CDA63B6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923" y="3001396"/>
            <a:ext cx="2599391" cy="381463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41B24C0-95F5-4EB8-B83D-58530441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59" b="96622" l="9459" r="89865">
                        <a14:foregroundMark x1="68991" y1="91040" x2="84833" y2="92651"/>
                        <a14:foregroundMark x1="82374" y1="94931" x2="69828" y2="95782"/>
                        <a14:backgroundMark x1="56757" y1="87838" x2="58784" y2="99324"/>
                        <a14:backgroundMark x1="89865" y1="91892" x2="92568" y2="91892"/>
                        <a14:backgroundMark x1="89865" y1="93243" x2="91892" y2="97297"/>
                        <a14:backgroundMark x1="87838" y1="89865" x2="90541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287" y="4496362"/>
            <a:ext cx="2810314" cy="28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4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3 -0.31412 L -0.3323 -0.31389 C -0.33672 -0.31019 -0.34167 -0.30162 -0.34701 -0.30811 C -0.34805 -0.30926 -0.34779 -0.31204 -0.34818 -0.31412 C -0.34779 -0.32153 -0.34753 -0.32894 -0.34701 -0.33635 C -0.34675 -0.3419 -0.3461 -0.35417 -0.3448 -0.36065 C -0.34414 -0.36343 -0.3431 -0.36598 -0.34245 -0.36875 C -0.34206 -0.37061 -0.34193 -0.37292 -0.34141 -0.37477 C -0.33829 -0.38449 -0.33672 -0.38426 -0.33112 -0.39098 C -0.328 -0.39445 -0.32683 -0.3963 -0.32318 -0.39908 C -0.32097 -0.40047 -0.31836 -0.4007 -0.31641 -0.40301 C -0.3086 -0.41227 -0.31211 -0.40949 -0.30612 -0.4132 C -0.30495 -0.41436 -0.30391 -0.41829 -0.30274 -0.41713 C -0.30039 -0.41482 -0.29818 -0.4051 -0.29818 -0.40486 C -0.29779 -0.40093 -0.29753 -0.39699 -0.29701 -0.39283 C -0.29649 -0.38889 -0.29519 -0.38496 -0.2948 -0.38079 C -0.29414 -0.37477 -0.29414 -0.36875 -0.29362 -0.3625 C -0.29336 -0.35996 -0.29271 -0.35718 -0.29245 -0.35463 C -0.29037 -0.33403 -0.29258 -0.34676 -0.29024 -0.33426 C -0.28972 -0.3088 -0.28789 -0.22153 -0.28789 -0.20116 C -0.28789 -0.19769 -0.28855 -0.20787 -0.28907 -0.21111 C -0.29076 -0.22176 -0.28998 -0.22315 -0.2948 -0.22732 C -0.29584 -0.22824 -0.29701 -0.22871 -0.29818 -0.2294 C -0.30651 -0.22871 -0.31485 -0.22848 -0.32318 -0.22732 C -0.32435 -0.22709 -0.32539 -0.22593 -0.32657 -0.22523 C -0.32813 -0.22454 -0.32956 -0.22385 -0.33112 -0.22315 C -0.33711 -0.22084 -0.33816 -0.22084 -0.3448 -0.21922 C -0.34584 -0.21852 -0.34701 -0.21713 -0.34818 -0.21713 C -0.35586 -0.21713 -0.35795 -0.21852 -0.36407 -0.2213 C -0.36498 -0.22732 -0.36485 -0.23079 -0.36745 -0.23542 C -0.36849 -0.23704 -0.3698 -0.23797 -0.37084 -0.23936 C -0.3737 -0.25463 -0.36993 -0.23588 -0.37435 -0.25162 C -0.37487 -0.25348 -0.37487 -0.25579 -0.37539 -0.25764 C -0.37683 -0.26181 -0.37852 -0.26574 -0.37995 -0.26968 L -0.3823 -0.2757 L -0.38451 -0.28172 C -0.3849 -0.2838 -0.38503 -0.28611 -0.38568 -0.28797 C -0.3862 -0.28959 -0.3875 -0.29028 -0.38789 -0.2919 C -0.38868 -0.29514 -0.38855 -0.29861 -0.38907 -0.30209 C -0.38972 -0.30602 -0.39128 -0.31412 -0.39128 -0.31389 C -0.3823 -0.31945 -0.39284 -0.31412 -0.37318 -0.31412 C -0.3599 -0.31412 -0.34662 -0.31551 -0.33334 -0.31621 C -0.32852 -0.3169 -0.32357 -0.31713 -0.31862 -0.31829 C -0.31107 -0.31968 -0.31524 -0.31968 -0.30951 -0.32223 C -0.30769 -0.32315 -0.30573 -0.32361 -0.30391 -0.32431 C -0.30235 -0.32477 -0.30092 -0.32593 -0.29935 -0.32616 C -0.2948 -0.32732 -0.29024 -0.32755 -0.28568 -0.32824 L -0.27891 -0.33241 C -0.27774 -0.33311 -0.27657 -0.33403 -0.27539 -0.33426 L -0.26524 -0.33635 C -0.26289 -0.33773 -0.26081 -0.33982 -0.25834 -0.34051 C -0.25495 -0.34098 -0.25157 -0.34167 -0.24818 -0.34236 C -0.2448 -0.34329 -0.24128 -0.34491 -0.23789 -0.34653 C -0.20808 -0.34584 -0.17813 -0.3463 -0.14818 -0.34445 C -0.14584 -0.34422 -0.14323 -0.33727 -0.14245 -0.33426 C -0.14193 -0.33241 -0.1418 -0.33033 -0.14141 -0.32824 C -0.14063 -0.32547 -0.13972 -0.32292 -0.13907 -0.32014 C -0.13855 -0.3176 -0.13842 -0.31482 -0.13789 -0.31204 C -0.13763 -0.31019 -0.13724 -0.30811 -0.13685 -0.30602 C -0.13789 -0.30463 -0.13881 -0.30209 -0.14024 -0.30209 C -0.16472 -0.29908 -0.15625 -0.31297 -0.15274 -0.36667 C -0.15248 -0.36945 -0.15053 -0.37084 -0.14935 -0.37269 C -0.14792 -0.375 -0.14636 -0.37686 -0.1448 -0.37871 C -0.14362 -0.3801 -0.14245 -0.38125 -0.14141 -0.38287 C -0.13568 -0.39121 -0.1405 -0.38727 -0.13451 -0.39098 C -0.12748 -0.39908 -0.13529 -0.39121 -0.12539 -0.39699 C -0.12383 -0.39792 -0.1224 -0.39954 -0.12084 -0.40093 C -0.11862 -0.40023 -0.11615 -0.4007 -0.11407 -0.39908 C -0.11289 -0.39792 -0.11237 -0.39514 -0.11185 -0.39283 C -0.10769 -0.37616 -0.11198 -0.38496 -0.1073 -0.37686 C -0.10691 -0.37408 -0.10651 -0.3713 -0.10612 -0.36875 C -0.10586 -0.36667 -0.10521 -0.36482 -0.10495 -0.3625 C -0.10443 -0.35787 -0.10443 -0.35324 -0.10391 -0.34838 C -0.10157 -0.32824 -0.1017 -0.33797 -0.10039 -0.32014 C -0.0987 -0.29537 -0.10118 -0.30672 -0.09701 -0.2919 C -0.09662 -0.28727 -0.09649 -0.28241 -0.09584 -0.27778 C -0.09571 -0.2757 -0.0948 -0.27385 -0.0948 -0.27176 C -0.09414 -0.25301 -0.09428 -0.23403 -0.09362 -0.21528 C -0.09349 -0.21042 -0.09245 -0.20579 -0.09245 -0.20116 C -0.09245 -0.19885 -0.09297 -0.20533 -0.09362 -0.20718 C -0.09454 -0.20949 -0.09571 -0.21135 -0.09701 -0.2132 C -0.09922 -0.21621 -0.10157 -0.21852 -0.10391 -0.2213 L -0.1073 -0.22523 C -0.11602 -0.22454 -0.12474 -0.22431 -0.13334 -0.22315 C -0.13529 -0.22292 -0.13711 -0.22153 -0.13907 -0.2213 C -0.17526 -0.21412 -0.13881 -0.22315 -0.16185 -0.21713 C -0.17006 -0.22223 -0.16628 -0.22014 -0.17318 -0.22315 C -0.17435 -0.22454 -0.17539 -0.22616 -0.17657 -0.22732 C -0.17761 -0.22824 -0.17904 -0.22824 -0.17995 -0.2294 C -0.18138 -0.23079 -0.1823 -0.23334 -0.18334 -0.23542 C -0.18607 -0.24977 -0.1823 -0.23241 -0.18789 -0.24746 C -0.19454 -0.26505 -0.18164 -0.24028 -0.19245 -0.25973 C -0.19323 -0.26366 -0.19414 -0.2676 -0.1948 -0.27176 C -0.19519 -0.27454 -0.19532 -0.27732 -0.19584 -0.27986 C -0.19649 -0.28195 -0.1974 -0.2838 -0.19818 -0.28588 C -0.19883 -0.29167 -0.20039 -0.3051 -0.20039 -0.31019 C -0.20039 -0.31227 -0.20039 -0.3051 -0.19935 -0.30394 C -0.19662 -0.30139 -0.19024 -0.3 -0.19024 -0.29977 C -0.18047 -0.28843 -0.19284 -0.30232 -0.18334 -0.29398 C -0.18217 -0.29283 -0.18125 -0.29098 -0.17995 -0.28982 C -0.17813 -0.2882 -0.1737 -0.28681 -0.17201 -0.28588 C -0.17084 -0.28519 -0.1698 -0.28449 -0.16862 -0.2838 C -0.16342 -0.28473 -0.15678 -0.28357 -0.15157 -0.28797 C -0.14844 -0.29028 -0.14558 -0.29329 -0.14245 -0.29607 L -0.13789 -0.3 C -0.13646 -0.30139 -0.13503 -0.30324 -0.13334 -0.30394 L -0.12891 -0.30602 C -0.12696 -0.31598 -0.12904 -0.30903 -0.12435 -0.31621 C -0.12305 -0.31806 -0.12214 -0.32037 -0.12084 -0.32223 C -0.11498 -0.33033 -0.11576 -0.32917 -0.11068 -0.33241 C -0.10079 -0.34398 -0.10743 -0.33797 -0.09935 -0.34236 C -0.09701 -0.34375 -0.09245 -0.34653 -0.09245 -0.3463 C -0.08972 -0.34977 -0.08763 -0.35162 -0.08568 -0.35648 C -0.07917 -0.37269 -0.08646 -0.35741 -0.0823 -0.37061 C -0.08021 -0.37709 -0.07566 -0.38403 -0.07435 -0.39098 L -0.07201 -0.40301 L -0.07084 -0.40903 C -0.07878 -0.4125 -0.07409 -0.40996 -0.08451 -0.41922 L -0.08451 -0.41898 C -0.08568 -0.41991 -0.08685 -0.42037 -0.08789 -0.4213 C -0.08946 -0.42246 -0.09089 -0.42431 -0.09245 -0.42523 C -0.09467 -0.42639 -0.09701 -0.42686 -0.09935 -0.42732 C -0.10795 -0.42824 -0.11667 -0.42848 -0.12539 -0.42917 C -0.12657 -0.42986 -0.12774 -0.43079 -0.12891 -0.43125 C -0.13178 -0.43264 -0.13412 -0.43334 -0.13685 -0.43542 C -0.13933 -0.43727 -0.14258 -0.44028 -0.1448 -0.44329 C -0.14558 -0.44468 -0.14623 -0.4463 -0.14701 -0.44746 C -0.14922 -0.45047 -0.15391 -0.45556 -0.15391 -0.45533 C -0.15417 -0.45764 -0.15456 -0.45973 -0.15495 -0.46158 C -0.1556 -0.46436 -0.15678 -0.4669 -0.1573 -0.46968 C -0.15925 -0.4801 -0.15834 -0.49121 -0.15834 -0.50186 L -0.15834 -0.50162 " pathEditMode="relative" rAng="0" ptsTypes="AAAAAAAAAAAAAAAAAAAAAAAAAAAAAAAAAAAAAAAAAAAAAAAAAAAAAAAAAAAAAAAAAAAAAAAAAAAAAAAAAAAAAAAAAAAAAAAAAAAAAAAAAAAAAAAAAAAAAAAAAAAAAAAAAA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video image">
            <a:extLst>
              <a:ext uri="{FF2B5EF4-FFF2-40B4-BE49-F238E27FC236}">
                <a16:creationId xmlns:a16="http://schemas.microsoft.com/office/drawing/2014/main" id="{39D527EB-1B33-4282-A859-C5DF229ED3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D9EF3-4D1F-4555-AA3C-FCC39BD5A1D2}"/>
              </a:ext>
            </a:extLst>
          </p:cNvPr>
          <p:cNvSpPr txBox="1"/>
          <p:nvPr/>
        </p:nvSpPr>
        <p:spPr>
          <a:xfrm>
            <a:off x="7224053" y="4375788"/>
            <a:ext cx="41177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n 5">
            <a:extLst>
              <a:ext uri="{FF2B5EF4-FFF2-40B4-BE49-F238E27FC236}">
                <a16:creationId xmlns:a16="http://schemas.microsoft.com/office/drawing/2014/main" id="{EE96918D-33B7-4D09-A05D-49F04D68DB5F}"/>
              </a:ext>
            </a:extLst>
          </p:cNvPr>
          <p:cNvSpPr/>
          <p:nvPr/>
        </p:nvSpPr>
        <p:spPr>
          <a:xfrm>
            <a:off x="1303229" y="870452"/>
            <a:ext cx="4117796" cy="4126496"/>
          </a:xfrm>
          <a:custGeom>
            <a:avLst/>
            <a:gdLst>
              <a:gd name="connsiteX0" fmla="*/ 7366210 w 7366210"/>
              <a:gd name="connsiteY0" fmla="*/ 3112939 h 6225877"/>
              <a:gd name="connsiteX1" fmla="*/ 5879924 w 7366210"/>
              <a:gd name="connsiteY1" fmla="*/ 3559673 h 6225877"/>
              <a:gd name="connsiteX2" fmla="*/ 5879924 w 7366210"/>
              <a:gd name="connsiteY2" fmla="*/ 2666204 h 6225877"/>
              <a:gd name="connsiteX3" fmla="*/ 7366210 w 7366210"/>
              <a:gd name="connsiteY3" fmla="*/ 3112939 h 6225877"/>
              <a:gd name="connsiteX4" fmla="*/ 6287197 w 7366210"/>
              <a:gd name="connsiteY4" fmla="*/ 911687 h 6225877"/>
              <a:gd name="connsiteX5" fmla="*/ 5610173 w 7366210"/>
              <a:gd name="connsiteY5" fmla="*/ 2115961 h 6225877"/>
              <a:gd name="connsiteX6" fmla="*/ 4862689 w 7366210"/>
              <a:gd name="connsiteY6" fmla="*/ 1484192 h 6225877"/>
              <a:gd name="connsiteX7" fmla="*/ 6287197 w 7366210"/>
              <a:gd name="connsiteY7" fmla="*/ 911687 h 6225877"/>
              <a:gd name="connsiteX8" fmla="*/ 3683105 w 7366210"/>
              <a:gd name="connsiteY8" fmla="*/ 0 h 6225877"/>
              <a:gd name="connsiteX9" fmla="*/ 4211663 w 7366210"/>
              <a:gd name="connsiteY9" fmla="*/ 1256200 h 6225877"/>
              <a:gd name="connsiteX10" fmla="*/ 3154547 w 7366210"/>
              <a:gd name="connsiteY10" fmla="*/ 1256200 h 6225877"/>
              <a:gd name="connsiteX11" fmla="*/ 3683105 w 7366210"/>
              <a:gd name="connsiteY11" fmla="*/ 0 h 6225877"/>
              <a:gd name="connsiteX12" fmla="*/ 1078672 w 7366210"/>
              <a:gd name="connsiteY12" fmla="*/ 911687 h 6225877"/>
              <a:gd name="connsiteX13" fmla="*/ 2503521 w 7366210"/>
              <a:gd name="connsiteY13" fmla="*/ 1484192 h 6225877"/>
              <a:gd name="connsiteX14" fmla="*/ 1756037 w 7366210"/>
              <a:gd name="connsiteY14" fmla="*/ 2115961 h 6225877"/>
              <a:gd name="connsiteX15" fmla="*/ 1078672 w 7366210"/>
              <a:gd name="connsiteY15" fmla="*/ 911687 h 6225877"/>
              <a:gd name="connsiteX16" fmla="*/ 0 w 7366210"/>
              <a:gd name="connsiteY16" fmla="*/ 3112939 h 6225877"/>
              <a:gd name="connsiteX17" fmla="*/ 1486286 w 7366210"/>
              <a:gd name="connsiteY17" fmla="*/ 2666204 h 6225877"/>
              <a:gd name="connsiteX18" fmla="*/ 1486286 w 7366210"/>
              <a:gd name="connsiteY18" fmla="*/ 3559673 h 6225877"/>
              <a:gd name="connsiteX19" fmla="*/ 0 w 7366210"/>
              <a:gd name="connsiteY19" fmla="*/ 3112939 h 6225877"/>
              <a:gd name="connsiteX20" fmla="*/ 1078672 w 7366210"/>
              <a:gd name="connsiteY20" fmla="*/ 5313901 h 6225877"/>
              <a:gd name="connsiteX21" fmla="*/ 1756037 w 7366210"/>
              <a:gd name="connsiteY21" fmla="*/ 4109916 h 6225877"/>
              <a:gd name="connsiteX22" fmla="*/ 2503521 w 7366210"/>
              <a:gd name="connsiteY22" fmla="*/ 4741685 h 6225877"/>
              <a:gd name="connsiteX23" fmla="*/ 1078672 w 7366210"/>
              <a:gd name="connsiteY23" fmla="*/ 5313901 h 6225877"/>
              <a:gd name="connsiteX24" fmla="*/ 3683105 w 7366210"/>
              <a:gd name="connsiteY24" fmla="*/ 6225877 h 6225877"/>
              <a:gd name="connsiteX25" fmla="*/ 3154547 w 7366210"/>
              <a:gd name="connsiteY25" fmla="*/ 4969677 h 6225877"/>
              <a:gd name="connsiteX26" fmla="*/ 4211663 w 7366210"/>
              <a:gd name="connsiteY26" fmla="*/ 4969677 h 6225877"/>
              <a:gd name="connsiteX27" fmla="*/ 3683105 w 7366210"/>
              <a:gd name="connsiteY27" fmla="*/ 6225877 h 6225877"/>
              <a:gd name="connsiteX28" fmla="*/ 6287197 w 7366210"/>
              <a:gd name="connsiteY28" fmla="*/ 5313901 h 6225877"/>
              <a:gd name="connsiteX29" fmla="*/ 4862689 w 7366210"/>
              <a:gd name="connsiteY29" fmla="*/ 4741685 h 6225877"/>
              <a:gd name="connsiteX30" fmla="*/ 5610173 w 7366210"/>
              <a:gd name="connsiteY30" fmla="*/ 4109916 h 6225877"/>
              <a:gd name="connsiteX31" fmla="*/ 6287197 w 7366210"/>
              <a:gd name="connsiteY31" fmla="*/ 5313901 h 6225877"/>
              <a:gd name="connsiteX32" fmla="*/ 1841553 w 7366210"/>
              <a:gd name="connsiteY32" fmla="*/ 3112939 h 6225877"/>
              <a:gd name="connsiteX33" fmla="*/ 3683106 w 7366210"/>
              <a:gd name="connsiteY33" fmla="*/ 1556470 h 6225877"/>
              <a:gd name="connsiteX34" fmla="*/ 5524659 w 7366210"/>
              <a:gd name="connsiteY34" fmla="*/ 3112939 h 6225877"/>
              <a:gd name="connsiteX35" fmla="*/ 3683106 w 7366210"/>
              <a:gd name="connsiteY35" fmla="*/ 4669408 h 6225877"/>
              <a:gd name="connsiteX36" fmla="*/ 1841553 w 7366210"/>
              <a:gd name="connsiteY36" fmla="*/ 3112939 h 6225877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287197 w 7366210"/>
              <a:gd name="connsiteY4" fmla="*/ 12806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287197 w 7366210"/>
              <a:gd name="connsiteY7" fmla="*/ 12806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688250 w 7366210"/>
              <a:gd name="connsiteY4" fmla="*/ 9758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688250 w 7366210"/>
              <a:gd name="connsiteY7" fmla="*/ 9758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1078672 w 7665496"/>
              <a:gd name="connsiteY13" fmla="*/ 1280656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1078672 w 7665496"/>
              <a:gd name="connsiteY16" fmla="*/ 1280656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597409 w 7665496"/>
              <a:gd name="connsiteY13" fmla="*/ 879603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597409 w 7665496"/>
              <a:gd name="connsiteY16" fmla="*/ 879603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688272 w 8275096"/>
              <a:gd name="connsiteY21" fmla="*/ 5682870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688272 w 8275096"/>
              <a:gd name="connsiteY24" fmla="*/ 5682870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319304 w 8275096"/>
              <a:gd name="connsiteY21" fmla="*/ 6019755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319304 w 8275096"/>
              <a:gd name="connsiteY24" fmla="*/ 6019755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6896797 w 8275096"/>
              <a:gd name="connsiteY29" fmla="*/ 5682870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6896797 w 8275096"/>
              <a:gd name="connsiteY32" fmla="*/ 5682870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352559 w 8275096"/>
              <a:gd name="connsiteY18" fmla="*/ 3019131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009092 w 8275096"/>
              <a:gd name="connsiteY29" fmla="*/ 5747038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009092 w 8275096"/>
              <a:gd name="connsiteY32" fmla="*/ 5747038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297850 w 8082591"/>
              <a:gd name="connsiteY5" fmla="*/ 975856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297850 w 8082591"/>
              <a:gd name="connsiteY8" fmla="*/ 975856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527851 w 8082591"/>
              <a:gd name="connsiteY13" fmla="*/ 1136277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527851 w 8082591"/>
              <a:gd name="connsiteY16" fmla="*/ 1136277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014504 w 7777791"/>
              <a:gd name="connsiteY21" fmla="*/ 601975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014504 w 7777791"/>
              <a:gd name="connsiteY24" fmla="*/ 601975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502328 w 7777791"/>
              <a:gd name="connsiteY19" fmla="*/ 4474073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07141"/>
              <a:gd name="connsiteX1" fmla="*/ 7777791 w 7777791"/>
              <a:gd name="connsiteY1" fmla="*/ 3514763 h 6707141"/>
              <a:gd name="connsiteX2" fmla="*/ 6136598 w 7777791"/>
              <a:gd name="connsiteY2" fmla="*/ 4201358 h 6707141"/>
              <a:gd name="connsiteX3" fmla="*/ 5960134 w 7777791"/>
              <a:gd name="connsiteY3" fmla="*/ 2874752 h 6707141"/>
              <a:gd name="connsiteX4" fmla="*/ 7671010 w 7777791"/>
              <a:gd name="connsiteY4" fmla="*/ 3481908 h 6707141"/>
              <a:gd name="connsiteX5" fmla="*/ 6768460 w 7777791"/>
              <a:gd name="connsiteY5" fmla="*/ 1216488 h 6707141"/>
              <a:gd name="connsiteX6" fmla="*/ 5850805 w 7777791"/>
              <a:gd name="connsiteY6" fmla="*/ 2805772 h 6707141"/>
              <a:gd name="connsiteX7" fmla="*/ 5007068 w 7777791"/>
              <a:gd name="connsiteY7" fmla="*/ 1452108 h 6707141"/>
              <a:gd name="connsiteX8" fmla="*/ 6768460 w 7777791"/>
              <a:gd name="connsiteY8" fmla="*/ 1216488 h 6707141"/>
              <a:gd name="connsiteX9" fmla="*/ 4052074 w 7777791"/>
              <a:gd name="connsiteY9" fmla="*/ 0 h 6707141"/>
              <a:gd name="connsiteX10" fmla="*/ 4853347 w 7777791"/>
              <a:gd name="connsiteY10" fmla="*/ 1705379 h 6707141"/>
              <a:gd name="connsiteX11" fmla="*/ 3298926 w 7777791"/>
              <a:gd name="connsiteY11" fmla="*/ 1544958 h 6707141"/>
              <a:gd name="connsiteX12" fmla="*/ 4052074 w 7777791"/>
              <a:gd name="connsiteY12" fmla="*/ 0 h 6707141"/>
              <a:gd name="connsiteX13" fmla="*/ 1223051 w 7777791"/>
              <a:gd name="connsiteY13" fmla="*/ 1136277 h 6707141"/>
              <a:gd name="connsiteX14" fmla="*/ 2856447 w 7777791"/>
              <a:gd name="connsiteY14" fmla="*/ 1452109 h 6707141"/>
              <a:gd name="connsiteX15" fmla="*/ 2060837 w 7777791"/>
              <a:gd name="connsiteY15" fmla="*/ 2757646 h 6707141"/>
              <a:gd name="connsiteX16" fmla="*/ 1223051 w 7777791"/>
              <a:gd name="connsiteY16" fmla="*/ 1136277 h 6707141"/>
              <a:gd name="connsiteX17" fmla="*/ 0 w 7777791"/>
              <a:gd name="connsiteY17" fmla="*/ 3401697 h 6707141"/>
              <a:gd name="connsiteX18" fmla="*/ 1775043 w 7777791"/>
              <a:gd name="connsiteY18" fmla="*/ 2698289 h 6707141"/>
              <a:gd name="connsiteX19" fmla="*/ 1502328 w 7777791"/>
              <a:gd name="connsiteY19" fmla="*/ 4474073 h 6707141"/>
              <a:gd name="connsiteX20" fmla="*/ 0 w 7777791"/>
              <a:gd name="connsiteY20" fmla="*/ 3401697 h 6707141"/>
              <a:gd name="connsiteX21" fmla="*/ 1303262 w 7777791"/>
              <a:gd name="connsiteY21" fmla="*/ 5795165 h 6707141"/>
              <a:gd name="connsiteX22" fmla="*/ 1772079 w 7777791"/>
              <a:gd name="connsiteY22" fmla="*/ 4302422 h 6707141"/>
              <a:gd name="connsiteX23" fmla="*/ 2952700 w 7777791"/>
              <a:gd name="connsiteY23" fmla="*/ 5431496 h 6707141"/>
              <a:gd name="connsiteX24" fmla="*/ 1303262 w 7777791"/>
              <a:gd name="connsiteY24" fmla="*/ 5795165 h 6707141"/>
              <a:gd name="connsiteX25" fmla="*/ 4517295 w 7777791"/>
              <a:gd name="connsiteY25" fmla="*/ 6707141 h 6707141"/>
              <a:gd name="connsiteX26" fmla="*/ 3218715 w 7777791"/>
              <a:gd name="connsiteY26" fmla="*/ 5226351 h 6707141"/>
              <a:gd name="connsiteX27" fmla="*/ 4933557 w 7777791"/>
              <a:gd name="connsiteY27" fmla="*/ 5354688 h 6707141"/>
              <a:gd name="connsiteX28" fmla="*/ 4517295 w 7777791"/>
              <a:gd name="connsiteY28" fmla="*/ 6707141 h 6707141"/>
              <a:gd name="connsiteX29" fmla="*/ 6704292 w 7777791"/>
              <a:gd name="connsiteY29" fmla="*/ 5747038 h 6707141"/>
              <a:gd name="connsiteX30" fmla="*/ 4926857 w 7777791"/>
              <a:gd name="connsiteY30" fmla="*/ 5158780 h 6707141"/>
              <a:gd name="connsiteX31" fmla="*/ 5834763 w 7777791"/>
              <a:gd name="connsiteY31" fmla="*/ 4350548 h 6707141"/>
              <a:gd name="connsiteX32" fmla="*/ 6704292 w 7777791"/>
              <a:gd name="connsiteY32" fmla="*/ 5747038 h 6707141"/>
              <a:gd name="connsiteX33" fmla="*/ 2146353 w 7777791"/>
              <a:gd name="connsiteY33" fmla="*/ 3481908 h 6707141"/>
              <a:gd name="connsiteX34" fmla="*/ 3987906 w 7777791"/>
              <a:gd name="connsiteY34" fmla="*/ 1925439 h 6707141"/>
              <a:gd name="connsiteX35" fmla="*/ 5829459 w 7777791"/>
              <a:gd name="connsiteY35" fmla="*/ 3481908 h 6707141"/>
              <a:gd name="connsiteX36" fmla="*/ 3987906 w 7777791"/>
              <a:gd name="connsiteY36" fmla="*/ 5038377 h 6707141"/>
              <a:gd name="connsiteX37" fmla="*/ 2146353 w 7777791"/>
              <a:gd name="connsiteY37" fmla="*/ 3481908 h 67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777791" h="6707141">
                <a:moveTo>
                  <a:pt x="7671010" y="3481908"/>
                </a:moveTo>
                <a:lnTo>
                  <a:pt x="7777791" y="3514763"/>
                </a:lnTo>
                <a:lnTo>
                  <a:pt x="6136598" y="4201358"/>
                </a:lnTo>
                <a:lnTo>
                  <a:pt x="5960134" y="2874752"/>
                </a:lnTo>
                <a:lnTo>
                  <a:pt x="7671010" y="3481908"/>
                </a:lnTo>
                <a:close/>
                <a:moveTo>
                  <a:pt x="6768460" y="1216488"/>
                </a:moveTo>
                <a:lnTo>
                  <a:pt x="5850805" y="2805772"/>
                </a:lnTo>
                <a:lnTo>
                  <a:pt x="5007068" y="1452108"/>
                </a:lnTo>
                <a:lnTo>
                  <a:pt x="6768460" y="1216488"/>
                </a:lnTo>
                <a:close/>
                <a:moveTo>
                  <a:pt x="4052074" y="0"/>
                </a:moveTo>
                <a:lnTo>
                  <a:pt x="4853347" y="1705379"/>
                </a:lnTo>
                <a:lnTo>
                  <a:pt x="3298926" y="1544958"/>
                </a:lnTo>
                <a:cubicBezTo>
                  <a:pt x="3475112" y="1126225"/>
                  <a:pt x="3875888" y="418733"/>
                  <a:pt x="4052074" y="0"/>
                </a:cubicBezTo>
                <a:close/>
                <a:moveTo>
                  <a:pt x="1223051" y="1136277"/>
                </a:moveTo>
                <a:lnTo>
                  <a:pt x="2856447" y="1452109"/>
                </a:lnTo>
                <a:lnTo>
                  <a:pt x="2060837" y="2757646"/>
                </a:lnTo>
                <a:lnTo>
                  <a:pt x="1223051" y="1136277"/>
                </a:lnTo>
                <a:close/>
                <a:moveTo>
                  <a:pt x="0" y="3401697"/>
                </a:moveTo>
                <a:lnTo>
                  <a:pt x="1775043" y="2698289"/>
                </a:lnTo>
                <a:lnTo>
                  <a:pt x="1502328" y="4474073"/>
                </a:lnTo>
                <a:lnTo>
                  <a:pt x="0" y="3401697"/>
                </a:lnTo>
                <a:close/>
                <a:moveTo>
                  <a:pt x="1303262" y="5795165"/>
                </a:moveTo>
                <a:lnTo>
                  <a:pt x="1772079" y="4302422"/>
                </a:lnTo>
                <a:lnTo>
                  <a:pt x="2952700" y="5431496"/>
                </a:lnTo>
                <a:lnTo>
                  <a:pt x="1303262" y="5795165"/>
                </a:lnTo>
                <a:close/>
                <a:moveTo>
                  <a:pt x="4517295" y="6707141"/>
                </a:moveTo>
                <a:lnTo>
                  <a:pt x="3218715" y="5226351"/>
                </a:lnTo>
                <a:lnTo>
                  <a:pt x="4933557" y="5354688"/>
                </a:lnTo>
                <a:lnTo>
                  <a:pt x="4517295" y="6707141"/>
                </a:lnTo>
                <a:close/>
                <a:moveTo>
                  <a:pt x="6704292" y="5747038"/>
                </a:moveTo>
                <a:lnTo>
                  <a:pt x="4926857" y="5158780"/>
                </a:lnTo>
                <a:lnTo>
                  <a:pt x="5834763" y="4350548"/>
                </a:lnTo>
                <a:lnTo>
                  <a:pt x="6704292" y="5747038"/>
                </a:lnTo>
                <a:close/>
                <a:moveTo>
                  <a:pt x="2146353" y="3481908"/>
                </a:moveTo>
                <a:cubicBezTo>
                  <a:pt x="2146353" y="2622294"/>
                  <a:pt x="2970844" y="1925439"/>
                  <a:pt x="3987906" y="1925439"/>
                </a:cubicBezTo>
                <a:cubicBezTo>
                  <a:pt x="5004968" y="1925439"/>
                  <a:pt x="5829459" y="2622294"/>
                  <a:pt x="5829459" y="3481908"/>
                </a:cubicBezTo>
                <a:cubicBezTo>
                  <a:pt x="5829459" y="4341522"/>
                  <a:pt x="5004968" y="5038377"/>
                  <a:pt x="3987906" y="5038377"/>
                </a:cubicBezTo>
                <a:cubicBezTo>
                  <a:pt x="2970844" y="5038377"/>
                  <a:pt x="2146353" y="4341522"/>
                  <a:pt x="2146353" y="3481908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AC6EB-DA24-472A-BF36-10A082B38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4" r="48575" b="52956"/>
          <a:stretch/>
        </p:blipFill>
        <p:spPr>
          <a:xfrm>
            <a:off x="6858000" y="1334016"/>
            <a:ext cx="2586665" cy="22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7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video image">
            <a:extLst>
              <a:ext uri="{FF2B5EF4-FFF2-40B4-BE49-F238E27FC236}">
                <a16:creationId xmlns:a16="http://schemas.microsoft.com/office/drawing/2014/main" id="{BC62E83D-712A-4B56-AABE-B50598997B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399635-A7E6-4288-BD2F-253DA96E03A0}"/>
              </a:ext>
            </a:extLst>
          </p:cNvPr>
          <p:cNvSpPr txBox="1"/>
          <p:nvPr/>
        </p:nvSpPr>
        <p:spPr>
          <a:xfrm>
            <a:off x="6096000" y="4330331"/>
            <a:ext cx="56258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6B4A7647-1FA8-4186-81C2-561A52FCC5A1}"/>
              </a:ext>
            </a:extLst>
          </p:cNvPr>
          <p:cNvSpPr/>
          <p:nvPr/>
        </p:nvSpPr>
        <p:spPr>
          <a:xfrm>
            <a:off x="1372847" y="411648"/>
            <a:ext cx="4117796" cy="4126496"/>
          </a:xfrm>
          <a:custGeom>
            <a:avLst/>
            <a:gdLst>
              <a:gd name="connsiteX0" fmla="*/ 7366210 w 7366210"/>
              <a:gd name="connsiteY0" fmla="*/ 3112939 h 6225877"/>
              <a:gd name="connsiteX1" fmla="*/ 5879924 w 7366210"/>
              <a:gd name="connsiteY1" fmla="*/ 3559673 h 6225877"/>
              <a:gd name="connsiteX2" fmla="*/ 5879924 w 7366210"/>
              <a:gd name="connsiteY2" fmla="*/ 2666204 h 6225877"/>
              <a:gd name="connsiteX3" fmla="*/ 7366210 w 7366210"/>
              <a:gd name="connsiteY3" fmla="*/ 3112939 h 6225877"/>
              <a:gd name="connsiteX4" fmla="*/ 6287197 w 7366210"/>
              <a:gd name="connsiteY4" fmla="*/ 911687 h 6225877"/>
              <a:gd name="connsiteX5" fmla="*/ 5610173 w 7366210"/>
              <a:gd name="connsiteY5" fmla="*/ 2115961 h 6225877"/>
              <a:gd name="connsiteX6" fmla="*/ 4862689 w 7366210"/>
              <a:gd name="connsiteY6" fmla="*/ 1484192 h 6225877"/>
              <a:gd name="connsiteX7" fmla="*/ 6287197 w 7366210"/>
              <a:gd name="connsiteY7" fmla="*/ 911687 h 6225877"/>
              <a:gd name="connsiteX8" fmla="*/ 3683105 w 7366210"/>
              <a:gd name="connsiteY8" fmla="*/ 0 h 6225877"/>
              <a:gd name="connsiteX9" fmla="*/ 4211663 w 7366210"/>
              <a:gd name="connsiteY9" fmla="*/ 1256200 h 6225877"/>
              <a:gd name="connsiteX10" fmla="*/ 3154547 w 7366210"/>
              <a:gd name="connsiteY10" fmla="*/ 1256200 h 6225877"/>
              <a:gd name="connsiteX11" fmla="*/ 3683105 w 7366210"/>
              <a:gd name="connsiteY11" fmla="*/ 0 h 6225877"/>
              <a:gd name="connsiteX12" fmla="*/ 1078672 w 7366210"/>
              <a:gd name="connsiteY12" fmla="*/ 911687 h 6225877"/>
              <a:gd name="connsiteX13" fmla="*/ 2503521 w 7366210"/>
              <a:gd name="connsiteY13" fmla="*/ 1484192 h 6225877"/>
              <a:gd name="connsiteX14" fmla="*/ 1756037 w 7366210"/>
              <a:gd name="connsiteY14" fmla="*/ 2115961 h 6225877"/>
              <a:gd name="connsiteX15" fmla="*/ 1078672 w 7366210"/>
              <a:gd name="connsiteY15" fmla="*/ 911687 h 6225877"/>
              <a:gd name="connsiteX16" fmla="*/ 0 w 7366210"/>
              <a:gd name="connsiteY16" fmla="*/ 3112939 h 6225877"/>
              <a:gd name="connsiteX17" fmla="*/ 1486286 w 7366210"/>
              <a:gd name="connsiteY17" fmla="*/ 2666204 h 6225877"/>
              <a:gd name="connsiteX18" fmla="*/ 1486286 w 7366210"/>
              <a:gd name="connsiteY18" fmla="*/ 3559673 h 6225877"/>
              <a:gd name="connsiteX19" fmla="*/ 0 w 7366210"/>
              <a:gd name="connsiteY19" fmla="*/ 3112939 h 6225877"/>
              <a:gd name="connsiteX20" fmla="*/ 1078672 w 7366210"/>
              <a:gd name="connsiteY20" fmla="*/ 5313901 h 6225877"/>
              <a:gd name="connsiteX21" fmla="*/ 1756037 w 7366210"/>
              <a:gd name="connsiteY21" fmla="*/ 4109916 h 6225877"/>
              <a:gd name="connsiteX22" fmla="*/ 2503521 w 7366210"/>
              <a:gd name="connsiteY22" fmla="*/ 4741685 h 6225877"/>
              <a:gd name="connsiteX23" fmla="*/ 1078672 w 7366210"/>
              <a:gd name="connsiteY23" fmla="*/ 5313901 h 6225877"/>
              <a:gd name="connsiteX24" fmla="*/ 3683105 w 7366210"/>
              <a:gd name="connsiteY24" fmla="*/ 6225877 h 6225877"/>
              <a:gd name="connsiteX25" fmla="*/ 3154547 w 7366210"/>
              <a:gd name="connsiteY25" fmla="*/ 4969677 h 6225877"/>
              <a:gd name="connsiteX26" fmla="*/ 4211663 w 7366210"/>
              <a:gd name="connsiteY26" fmla="*/ 4969677 h 6225877"/>
              <a:gd name="connsiteX27" fmla="*/ 3683105 w 7366210"/>
              <a:gd name="connsiteY27" fmla="*/ 6225877 h 6225877"/>
              <a:gd name="connsiteX28" fmla="*/ 6287197 w 7366210"/>
              <a:gd name="connsiteY28" fmla="*/ 5313901 h 6225877"/>
              <a:gd name="connsiteX29" fmla="*/ 4862689 w 7366210"/>
              <a:gd name="connsiteY29" fmla="*/ 4741685 h 6225877"/>
              <a:gd name="connsiteX30" fmla="*/ 5610173 w 7366210"/>
              <a:gd name="connsiteY30" fmla="*/ 4109916 h 6225877"/>
              <a:gd name="connsiteX31" fmla="*/ 6287197 w 7366210"/>
              <a:gd name="connsiteY31" fmla="*/ 5313901 h 6225877"/>
              <a:gd name="connsiteX32" fmla="*/ 1841553 w 7366210"/>
              <a:gd name="connsiteY32" fmla="*/ 3112939 h 6225877"/>
              <a:gd name="connsiteX33" fmla="*/ 3683106 w 7366210"/>
              <a:gd name="connsiteY33" fmla="*/ 1556470 h 6225877"/>
              <a:gd name="connsiteX34" fmla="*/ 5524659 w 7366210"/>
              <a:gd name="connsiteY34" fmla="*/ 3112939 h 6225877"/>
              <a:gd name="connsiteX35" fmla="*/ 3683106 w 7366210"/>
              <a:gd name="connsiteY35" fmla="*/ 4669408 h 6225877"/>
              <a:gd name="connsiteX36" fmla="*/ 1841553 w 7366210"/>
              <a:gd name="connsiteY36" fmla="*/ 3112939 h 6225877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287197 w 7366210"/>
              <a:gd name="connsiteY4" fmla="*/ 12806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287197 w 7366210"/>
              <a:gd name="connsiteY7" fmla="*/ 12806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688250 w 7366210"/>
              <a:gd name="connsiteY4" fmla="*/ 9758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688250 w 7366210"/>
              <a:gd name="connsiteY7" fmla="*/ 9758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1078672 w 7665496"/>
              <a:gd name="connsiteY13" fmla="*/ 1280656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1078672 w 7665496"/>
              <a:gd name="connsiteY16" fmla="*/ 1280656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597409 w 7665496"/>
              <a:gd name="connsiteY13" fmla="*/ 879603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597409 w 7665496"/>
              <a:gd name="connsiteY16" fmla="*/ 879603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688272 w 8275096"/>
              <a:gd name="connsiteY21" fmla="*/ 5682870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688272 w 8275096"/>
              <a:gd name="connsiteY24" fmla="*/ 5682870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319304 w 8275096"/>
              <a:gd name="connsiteY21" fmla="*/ 6019755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319304 w 8275096"/>
              <a:gd name="connsiteY24" fmla="*/ 6019755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6896797 w 8275096"/>
              <a:gd name="connsiteY29" fmla="*/ 5682870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6896797 w 8275096"/>
              <a:gd name="connsiteY32" fmla="*/ 5682870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352559 w 8275096"/>
              <a:gd name="connsiteY18" fmla="*/ 3019131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009092 w 8275096"/>
              <a:gd name="connsiteY29" fmla="*/ 5747038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009092 w 8275096"/>
              <a:gd name="connsiteY32" fmla="*/ 5747038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297850 w 8082591"/>
              <a:gd name="connsiteY5" fmla="*/ 975856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297850 w 8082591"/>
              <a:gd name="connsiteY8" fmla="*/ 975856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527851 w 8082591"/>
              <a:gd name="connsiteY13" fmla="*/ 1136277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527851 w 8082591"/>
              <a:gd name="connsiteY16" fmla="*/ 1136277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014504 w 7777791"/>
              <a:gd name="connsiteY21" fmla="*/ 601975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014504 w 7777791"/>
              <a:gd name="connsiteY24" fmla="*/ 601975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502328 w 7777791"/>
              <a:gd name="connsiteY19" fmla="*/ 4474073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07141"/>
              <a:gd name="connsiteX1" fmla="*/ 7777791 w 7777791"/>
              <a:gd name="connsiteY1" fmla="*/ 3514763 h 6707141"/>
              <a:gd name="connsiteX2" fmla="*/ 6136598 w 7777791"/>
              <a:gd name="connsiteY2" fmla="*/ 4201358 h 6707141"/>
              <a:gd name="connsiteX3" fmla="*/ 5960134 w 7777791"/>
              <a:gd name="connsiteY3" fmla="*/ 2874752 h 6707141"/>
              <a:gd name="connsiteX4" fmla="*/ 7671010 w 7777791"/>
              <a:gd name="connsiteY4" fmla="*/ 3481908 h 6707141"/>
              <a:gd name="connsiteX5" fmla="*/ 6768460 w 7777791"/>
              <a:gd name="connsiteY5" fmla="*/ 1216488 h 6707141"/>
              <a:gd name="connsiteX6" fmla="*/ 5850805 w 7777791"/>
              <a:gd name="connsiteY6" fmla="*/ 2805772 h 6707141"/>
              <a:gd name="connsiteX7" fmla="*/ 5007068 w 7777791"/>
              <a:gd name="connsiteY7" fmla="*/ 1452108 h 6707141"/>
              <a:gd name="connsiteX8" fmla="*/ 6768460 w 7777791"/>
              <a:gd name="connsiteY8" fmla="*/ 1216488 h 6707141"/>
              <a:gd name="connsiteX9" fmla="*/ 4052074 w 7777791"/>
              <a:gd name="connsiteY9" fmla="*/ 0 h 6707141"/>
              <a:gd name="connsiteX10" fmla="*/ 4853347 w 7777791"/>
              <a:gd name="connsiteY10" fmla="*/ 1705379 h 6707141"/>
              <a:gd name="connsiteX11" fmla="*/ 3298926 w 7777791"/>
              <a:gd name="connsiteY11" fmla="*/ 1544958 h 6707141"/>
              <a:gd name="connsiteX12" fmla="*/ 4052074 w 7777791"/>
              <a:gd name="connsiteY12" fmla="*/ 0 h 6707141"/>
              <a:gd name="connsiteX13" fmla="*/ 1223051 w 7777791"/>
              <a:gd name="connsiteY13" fmla="*/ 1136277 h 6707141"/>
              <a:gd name="connsiteX14" fmla="*/ 2856447 w 7777791"/>
              <a:gd name="connsiteY14" fmla="*/ 1452109 h 6707141"/>
              <a:gd name="connsiteX15" fmla="*/ 2060837 w 7777791"/>
              <a:gd name="connsiteY15" fmla="*/ 2757646 h 6707141"/>
              <a:gd name="connsiteX16" fmla="*/ 1223051 w 7777791"/>
              <a:gd name="connsiteY16" fmla="*/ 1136277 h 6707141"/>
              <a:gd name="connsiteX17" fmla="*/ 0 w 7777791"/>
              <a:gd name="connsiteY17" fmla="*/ 3401697 h 6707141"/>
              <a:gd name="connsiteX18" fmla="*/ 1775043 w 7777791"/>
              <a:gd name="connsiteY18" fmla="*/ 2698289 h 6707141"/>
              <a:gd name="connsiteX19" fmla="*/ 1502328 w 7777791"/>
              <a:gd name="connsiteY19" fmla="*/ 4474073 h 6707141"/>
              <a:gd name="connsiteX20" fmla="*/ 0 w 7777791"/>
              <a:gd name="connsiteY20" fmla="*/ 3401697 h 6707141"/>
              <a:gd name="connsiteX21" fmla="*/ 1303262 w 7777791"/>
              <a:gd name="connsiteY21" fmla="*/ 5795165 h 6707141"/>
              <a:gd name="connsiteX22" fmla="*/ 1772079 w 7777791"/>
              <a:gd name="connsiteY22" fmla="*/ 4302422 h 6707141"/>
              <a:gd name="connsiteX23" fmla="*/ 2952700 w 7777791"/>
              <a:gd name="connsiteY23" fmla="*/ 5431496 h 6707141"/>
              <a:gd name="connsiteX24" fmla="*/ 1303262 w 7777791"/>
              <a:gd name="connsiteY24" fmla="*/ 5795165 h 6707141"/>
              <a:gd name="connsiteX25" fmla="*/ 4517295 w 7777791"/>
              <a:gd name="connsiteY25" fmla="*/ 6707141 h 6707141"/>
              <a:gd name="connsiteX26" fmla="*/ 3218715 w 7777791"/>
              <a:gd name="connsiteY26" fmla="*/ 5226351 h 6707141"/>
              <a:gd name="connsiteX27" fmla="*/ 4933557 w 7777791"/>
              <a:gd name="connsiteY27" fmla="*/ 5354688 h 6707141"/>
              <a:gd name="connsiteX28" fmla="*/ 4517295 w 7777791"/>
              <a:gd name="connsiteY28" fmla="*/ 6707141 h 6707141"/>
              <a:gd name="connsiteX29" fmla="*/ 6704292 w 7777791"/>
              <a:gd name="connsiteY29" fmla="*/ 5747038 h 6707141"/>
              <a:gd name="connsiteX30" fmla="*/ 4926857 w 7777791"/>
              <a:gd name="connsiteY30" fmla="*/ 5158780 h 6707141"/>
              <a:gd name="connsiteX31" fmla="*/ 5834763 w 7777791"/>
              <a:gd name="connsiteY31" fmla="*/ 4350548 h 6707141"/>
              <a:gd name="connsiteX32" fmla="*/ 6704292 w 7777791"/>
              <a:gd name="connsiteY32" fmla="*/ 5747038 h 6707141"/>
              <a:gd name="connsiteX33" fmla="*/ 2146353 w 7777791"/>
              <a:gd name="connsiteY33" fmla="*/ 3481908 h 6707141"/>
              <a:gd name="connsiteX34" fmla="*/ 3987906 w 7777791"/>
              <a:gd name="connsiteY34" fmla="*/ 1925439 h 6707141"/>
              <a:gd name="connsiteX35" fmla="*/ 5829459 w 7777791"/>
              <a:gd name="connsiteY35" fmla="*/ 3481908 h 6707141"/>
              <a:gd name="connsiteX36" fmla="*/ 3987906 w 7777791"/>
              <a:gd name="connsiteY36" fmla="*/ 5038377 h 6707141"/>
              <a:gd name="connsiteX37" fmla="*/ 2146353 w 7777791"/>
              <a:gd name="connsiteY37" fmla="*/ 3481908 h 67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777791" h="6707141">
                <a:moveTo>
                  <a:pt x="7671010" y="3481908"/>
                </a:moveTo>
                <a:lnTo>
                  <a:pt x="7777791" y="3514763"/>
                </a:lnTo>
                <a:lnTo>
                  <a:pt x="6136598" y="4201358"/>
                </a:lnTo>
                <a:lnTo>
                  <a:pt x="5960134" y="2874752"/>
                </a:lnTo>
                <a:lnTo>
                  <a:pt x="7671010" y="3481908"/>
                </a:lnTo>
                <a:close/>
                <a:moveTo>
                  <a:pt x="6768460" y="1216488"/>
                </a:moveTo>
                <a:lnTo>
                  <a:pt x="5850805" y="2805772"/>
                </a:lnTo>
                <a:lnTo>
                  <a:pt x="5007068" y="1452108"/>
                </a:lnTo>
                <a:lnTo>
                  <a:pt x="6768460" y="1216488"/>
                </a:lnTo>
                <a:close/>
                <a:moveTo>
                  <a:pt x="4052074" y="0"/>
                </a:moveTo>
                <a:lnTo>
                  <a:pt x="4853347" y="1705379"/>
                </a:lnTo>
                <a:lnTo>
                  <a:pt x="3298926" y="1544958"/>
                </a:lnTo>
                <a:cubicBezTo>
                  <a:pt x="3475112" y="1126225"/>
                  <a:pt x="3875888" y="418733"/>
                  <a:pt x="4052074" y="0"/>
                </a:cubicBezTo>
                <a:close/>
                <a:moveTo>
                  <a:pt x="1223051" y="1136277"/>
                </a:moveTo>
                <a:lnTo>
                  <a:pt x="2856447" y="1452109"/>
                </a:lnTo>
                <a:lnTo>
                  <a:pt x="2060837" y="2757646"/>
                </a:lnTo>
                <a:lnTo>
                  <a:pt x="1223051" y="1136277"/>
                </a:lnTo>
                <a:close/>
                <a:moveTo>
                  <a:pt x="0" y="3401697"/>
                </a:moveTo>
                <a:lnTo>
                  <a:pt x="1775043" y="2698289"/>
                </a:lnTo>
                <a:lnTo>
                  <a:pt x="1502328" y="4474073"/>
                </a:lnTo>
                <a:lnTo>
                  <a:pt x="0" y="3401697"/>
                </a:lnTo>
                <a:close/>
                <a:moveTo>
                  <a:pt x="1303262" y="5795165"/>
                </a:moveTo>
                <a:lnTo>
                  <a:pt x="1772079" y="4302422"/>
                </a:lnTo>
                <a:lnTo>
                  <a:pt x="2952700" y="5431496"/>
                </a:lnTo>
                <a:lnTo>
                  <a:pt x="1303262" y="5795165"/>
                </a:lnTo>
                <a:close/>
                <a:moveTo>
                  <a:pt x="4517295" y="6707141"/>
                </a:moveTo>
                <a:lnTo>
                  <a:pt x="3218715" y="5226351"/>
                </a:lnTo>
                <a:lnTo>
                  <a:pt x="4933557" y="5354688"/>
                </a:lnTo>
                <a:lnTo>
                  <a:pt x="4517295" y="6707141"/>
                </a:lnTo>
                <a:close/>
                <a:moveTo>
                  <a:pt x="6704292" y="5747038"/>
                </a:moveTo>
                <a:lnTo>
                  <a:pt x="4926857" y="5158780"/>
                </a:lnTo>
                <a:lnTo>
                  <a:pt x="5834763" y="4350548"/>
                </a:lnTo>
                <a:lnTo>
                  <a:pt x="6704292" y="5747038"/>
                </a:lnTo>
                <a:close/>
                <a:moveTo>
                  <a:pt x="2146353" y="3481908"/>
                </a:moveTo>
                <a:cubicBezTo>
                  <a:pt x="2146353" y="2622294"/>
                  <a:pt x="2970844" y="1925439"/>
                  <a:pt x="3987906" y="1925439"/>
                </a:cubicBezTo>
                <a:cubicBezTo>
                  <a:pt x="5004968" y="1925439"/>
                  <a:pt x="5829459" y="2622294"/>
                  <a:pt x="5829459" y="3481908"/>
                </a:cubicBezTo>
                <a:cubicBezTo>
                  <a:pt x="5829459" y="4341522"/>
                  <a:pt x="5004968" y="5038377"/>
                  <a:pt x="3987906" y="5038377"/>
                </a:cubicBezTo>
                <a:cubicBezTo>
                  <a:pt x="2970844" y="5038377"/>
                  <a:pt x="2146353" y="4341522"/>
                  <a:pt x="2146353" y="3481908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921B45-7896-48C9-85D5-EFF771D76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3149" b="50000"/>
          <a:stretch/>
        </p:blipFill>
        <p:spPr>
          <a:xfrm>
            <a:off x="5947063" y="834818"/>
            <a:ext cx="3726873" cy="32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8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video image">
            <a:extLst>
              <a:ext uri="{FF2B5EF4-FFF2-40B4-BE49-F238E27FC236}">
                <a16:creationId xmlns:a16="http://schemas.microsoft.com/office/drawing/2014/main" id="{1E3EADBB-ACDA-4E33-8267-A0F254DA99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41B55-D887-4808-8CCF-C7FC09D18107}"/>
              </a:ext>
            </a:extLst>
          </p:cNvPr>
          <p:cNvSpPr txBox="1"/>
          <p:nvPr/>
        </p:nvSpPr>
        <p:spPr>
          <a:xfrm>
            <a:off x="7030089" y="4337596"/>
            <a:ext cx="41177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n 5">
            <a:extLst>
              <a:ext uri="{FF2B5EF4-FFF2-40B4-BE49-F238E27FC236}">
                <a16:creationId xmlns:a16="http://schemas.microsoft.com/office/drawing/2014/main" id="{7A833753-7865-4136-87D0-5FCD79D50222}"/>
              </a:ext>
            </a:extLst>
          </p:cNvPr>
          <p:cNvSpPr/>
          <p:nvPr/>
        </p:nvSpPr>
        <p:spPr>
          <a:xfrm>
            <a:off x="1372847" y="411648"/>
            <a:ext cx="4117796" cy="4126496"/>
          </a:xfrm>
          <a:custGeom>
            <a:avLst/>
            <a:gdLst>
              <a:gd name="connsiteX0" fmla="*/ 7366210 w 7366210"/>
              <a:gd name="connsiteY0" fmla="*/ 3112939 h 6225877"/>
              <a:gd name="connsiteX1" fmla="*/ 5879924 w 7366210"/>
              <a:gd name="connsiteY1" fmla="*/ 3559673 h 6225877"/>
              <a:gd name="connsiteX2" fmla="*/ 5879924 w 7366210"/>
              <a:gd name="connsiteY2" fmla="*/ 2666204 h 6225877"/>
              <a:gd name="connsiteX3" fmla="*/ 7366210 w 7366210"/>
              <a:gd name="connsiteY3" fmla="*/ 3112939 h 6225877"/>
              <a:gd name="connsiteX4" fmla="*/ 6287197 w 7366210"/>
              <a:gd name="connsiteY4" fmla="*/ 911687 h 6225877"/>
              <a:gd name="connsiteX5" fmla="*/ 5610173 w 7366210"/>
              <a:gd name="connsiteY5" fmla="*/ 2115961 h 6225877"/>
              <a:gd name="connsiteX6" fmla="*/ 4862689 w 7366210"/>
              <a:gd name="connsiteY6" fmla="*/ 1484192 h 6225877"/>
              <a:gd name="connsiteX7" fmla="*/ 6287197 w 7366210"/>
              <a:gd name="connsiteY7" fmla="*/ 911687 h 6225877"/>
              <a:gd name="connsiteX8" fmla="*/ 3683105 w 7366210"/>
              <a:gd name="connsiteY8" fmla="*/ 0 h 6225877"/>
              <a:gd name="connsiteX9" fmla="*/ 4211663 w 7366210"/>
              <a:gd name="connsiteY9" fmla="*/ 1256200 h 6225877"/>
              <a:gd name="connsiteX10" fmla="*/ 3154547 w 7366210"/>
              <a:gd name="connsiteY10" fmla="*/ 1256200 h 6225877"/>
              <a:gd name="connsiteX11" fmla="*/ 3683105 w 7366210"/>
              <a:gd name="connsiteY11" fmla="*/ 0 h 6225877"/>
              <a:gd name="connsiteX12" fmla="*/ 1078672 w 7366210"/>
              <a:gd name="connsiteY12" fmla="*/ 911687 h 6225877"/>
              <a:gd name="connsiteX13" fmla="*/ 2503521 w 7366210"/>
              <a:gd name="connsiteY13" fmla="*/ 1484192 h 6225877"/>
              <a:gd name="connsiteX14" fmla="*/ 1756037 w 7366210"/>
              <a:gd name="connsiteY14" fmla="*/ 2115961 h 6225877"/>
              <a:gd name="connsiteX15" fmla="*/ 1078672 w 7366210"/>
              <a:gd name="connsiteY15" fmla="*/ 911687 h 6225877"/>
              <a:gd name="connsiteX16" fmla="*/ 0 w 7366210"/>
              <a:gd name="connsiteY16" fmla="*/ 3112939 h 6225877"/>
              <a:gd name="connsiteX17" fmla="*/ 1486286 w 7366210"/>
              <a:gd name="connsiteY17" fmla="*/ 2666204 h 6225877"/>
              <a:gd name="connsiteX18" fmla="*/ 1486286 w 7366210"/>
              <a:gd name="connsiteY18" fmla="*/ 3559673 h 6225877"/>
              <a:gd name="connsiteX19" fmla="*/ 0 w 7366210"/>
              <a:gd name="connsiteY19" fmla="*/ 3112939 h 6225877"/>
              <a:gd name="connsiteX20" fmla="*/ 1078672 w 7366210"/>
              <a:gd name="connsiteY20" fmla="*/ 5313901 h 6225877"/>
              <a:gd name="connsiteX21" fmla="*/ 1756037 w 7366210"/>
              <a:gd name="connsiteY21" fmla="*/ 4109916 h 6225877"/>
              <a:gd name="connsiteX22" fmla="*/ 2503521 w 7366210"/>
              <a:gd name="connsiteY22" fmla="*/ 4741685 h 6225877"/>
              <a:gd name="connsiteX23" fmla="*/ 1078672 w 7366210"/>
              <a:gd name="connsiteY23" fmla="*/ 5313901 h 6225877"/>
              <a:gd name="connsiteX24" fmla="*/ 3683105 w 7366210"/>
              <a:gd name="connsiteY24" fmla="*/ 6225877 h 6225877"/>
              <a:gd name="connsiteX25" fmla="*/ 3154547 w 7366210"/>
              <a:gd name="connsiteY25" fmla="*/ 4969677 h 6225877"/>
              <a:gd name="connsiteX26" fmla="*/ 4211663 w 7366210"/>
              <a:gd name="connsiteY26" fmla="*/ 4969677 h 6225877"/>
              <a:gd name="connsiteX27" fmla="*/ 3683105 w 7366210"/>
              <a:gd name="connsiteY27" fmla="*/ 6225877 h 6225877"/>
              <a:gd name="connsiteX28" fmla="*/ 6287197 w 7366210"/>
              <a:gd name="connsiteY28" fmla="*/ 5313901 h 6225877"/>
              <a:gd name="connsiteX29" fmla="*/ 4862689 w 7366210"/>
              <a:gd name="connsiteY29" fmla="*/ 4741685 h 6225877"/>
              <a:gd name="connsiteX30" fmla="*/ 5610173 w 7366210"/>
              <a:gd name="connsiteY30" fmla="*/ 4109916 h 6225877"/>
              <a:gd name="connsiteX31" fmla="*/ 6287197 w 7366210"/>
              <a:gd name="connsiteY31" fmla="*/ 5313901 h 6225877"/>
              <a:gd name="connsiteX32" fmla="*/ 1841553 w 7366210"/>
              <a:gd name="connsiteY32" fmla="*/ 3112939 h 6225877"/>
              <a:gd name="connsiteX33" fmla="*/ 3683106 w 7366210"/>
              <a:gd name="connsiteY33" fmla="*/ 1556470 h 6225877"/>
              <a:gd name="connsiteX34" fmla="*/ 5524659 w 7366210"/>
              <a:gd name="connsiteY34" fmla="*/ 3112939 h 6225877"/>
              <a:gd name="connsiteX35" fmla="*/ 3683106 w 7366210"/>
              <a:gd name="connsiteY35" fmla="*/ 4669408 h 6225877"/>
              <a:gd name="connsiteX36" fmla="*/ 1841553 w 7366210"/>
              <a:gd name="connsiteY36" fmla="*/ 3112939 h 6225877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287197 w 7366210"/>
              <a:gd name="connsiteY4" fmla="*/ 12806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287197 w 7366210"/>
              <a:gd name="connsiteY7" fmla="*/ 12806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366210"/>
              <a:gd name="connsiteY0" fmla="*/ 3481908 h 6594846"/>
              <a:gd name="connsiteX1" fmla="*/ 5879924 w 7366210"/>
              <a:gd name="connsiteY1" fmla="*/ 3928642 h 6594846"/>
              <a:gd name="connsiteX2" fmla="*/ 5879924 w 7366210"/>
              <a:gd name="connsiteY2" fmla="*/ 3035173 h 6594846"/>
              <a:gd name="connsiteX3" fmla="*/ 7366210 w 7366210"/>
              <a:gd name="connsiteY3" fmla="*/ 3481908 h 6594846"/>
              <a:gd name="connsiteX4" fmla="*/ 6688250 w 7366210"/>
              <a:gd name="connsiteY4" fmla="*/ 975856 h 6594846"/>
              <a:gd name="connsiteX5" fmla="*/ 5610173 w 7366210"/>
              <a:gd name="connsiteY5" fmla="*/ 2484930 h 6594846"/>
              <a:gd name="connsiteX6" fmla="*/ 4862689 w 7366210"/>
              <a:gd name="connsiteY6" fmla="*/ 1853161 h 6594846"/>
              <a:gd name="connsiteX7" fmla="*/ 6688250 w 7366210"/>
              <a:gd name="connsiteY7" fmla="*/ 975856 h 6594846"/>
              <a:gd name="connsiteX8" fmla="*/ 3747274 w 7366210"/>
              <a:gd name="connsiteY8" fmla="*/ 0 h 6594846"/>
              <a:gd name="connsiteX9" fmla="*/ 4211663 w 7366210"/>
              <a:gd name="connsiteY9" fmla="*/ 1625169 h 6594846"/>
              <a:gd name="connsiteX10" fmla="*/ 3154547 w 7366210"/>
              <a:gd name="connsiteY10" fmla="*/ 1625169 h 6594846"/>
              <a:gd name="connsiteX11" fmla="*/ 3747274 w 7366210"/>
              <a:gd name="connsiteY11" fmla="*/ 0 h 6594846"/>
              <a:gd name="connsiteX12" fmla="*/ 1078672 w 7366210"/>
              <a:gd name="connsiteY12" fmla="*/ 1280656 h 6594846"/>
              <a:gd name="connsiteX13" fmla="*/ 2503521 w 7366210"/>
              <a:gd name="connsiteY13" fmla="*/ 1853161 h 6594846"/>
              <a:gd name="connsiteX14" fmla="*/ 1756037 w 7366210"/>
              <a:gd name="connsiteY14" fmla="*/ 2484930 h 6594846"/>
              <a:gd name="connsiteX15" fmla="*/ 1078672 w 7366210"/>
              <a:gd name="connsiteY15" fmla="*/ 1280656 h 6594846"/>
              <a:gd name="connsiteX16" fmla="*/ 0 w 7366210"/>
              <a:gd name="connsiteY16" fmla="*/ 3481908 h 6594846"/>
              <a:gd name="connsiteX17" fmla="*/ 1486286 w 7366210"/>
              <a:gd name="connsiteY17" fmla="*/ 3035173 h 6594846"/>
              <a:gd name="connsiteX18" fmla="*/ 1486286 w 7366210"/>
              <a:gd name="connsiteY18" fmla="*/ 3928642 h 6594846"/>
              <a:gd name="connsiteX19" fmla="*/ 0 w 7366210"/>
              <a:gd name="connsiteY19" fmla="*/ 3481908 h 6594846"/>
              <a:gd name="connsiteX20" fmla="*/ 1078672 w 7366210"/>
              <a:gd name="connsiteY20" fmla="*/ 5682870 h 6594846"/>
              <a:gd name="connsiteX21" fmla="*/ 1756037 w 7366210"/>
              <a:gd name="connsiteY21" fmla="*/ 4478885 h 6594846"/>
              <a:gd name="connsiteX22" fmla="*/ 2503521 w 7366210"/>
              <a:gd name="connsiteY22" fmla="*/ 5110654 h 6594846"/>
              <a:gd name="connsiteX23" fmla="*/ 1078672 w 7366210"/>
              <a:gd name="connsiteY23" fmla="*/ 5682870 h 6594846"/>
              <a:gd name="connsiteX24" fmla="*/ 3683105 w 7366210"/>
              <a:gd name="connsiteY24" fmla="*/ 6594846 h 6594846"/>
              <a:gd name="connsiteX25" fmla="*/ 3154547 w 7366210"/>
              <a:gd name="connsiteY25" fmla="*/ 5338646 h 6594846"/>
              <a:gd name="connsiteX26" fmla="*/ 4211663 w 7366210"/>
              <a:gd name="connsiteY26" fmla="*/ 5338646 h 6594846"/>
              <a:gd name="connsiteX27" fmla="*/ 3683105 w 7366210"/>
              <a:gd name="connsiteY27" fmla="*/ 6594846 h 6594846"/>
              <a:gd name="connsiteX28" fmla="*/ 6287197 w 7366210"/>
              <a:gd name="connsiteY28" fmla="*/ 5682870 h 6594846"/>
              <a:gd name="connsiteX29" fmla="*/ 4862689 w 7366210"/>
              <a:gd name="connsiteY29" fmla="*/ 5110654 h 6594846"/>
              <a:gd name="connsiteX30" fmla="*/ 5610173 w 7366210"/>
              <a:gd name="connsiteY30" fmla="*/ 4478885 h 6594846"/>
              <a:gd name="connsiteX31" fmla="*/ 6287197 w 7366210"/>
              <a:gd name="connsiteY31" fmla="*/ 5682870 h 6594846"/>
              <a:gd name="connsiteX32" fmla="*/ 1841553 w 7366210"/>
              <a:gd name="connsiteY32" fmla="*/ 3481908 h 6594846"/>
              <a:gd name="connsiteX33" fmla="*/ 3683106 w 7366210"/>
              <a:gd name="connsiteY33" fmla="*/ 1925439 h 6594846"/>
              <a:gd name="connsiteX34" fmla="*/ 5524659 w 7366210"/>
              <a:gd name="connsiteY34" fmla="*/ 3481908 h 6594846"/>
              <a:gd name="connsiteX35" fmla="*/ 3683106 w 7366210"/>
              <a:gd name="connsiteY35" fmla="*/ 5038377 h 6594846"/>
              <a:gd name="connsiteX36" fmla="*/ 1841553 w 7366210"/>
              <a:gd name="connsiteY36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1078672 w 7665496"/>
              <a:gd name="connsiteY13" fmla="*/ 1280656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1078672 w 7665496"/>
              <a:gd name="connsiteY16" fmla="*/ 1280656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366210 w 7665496"/>
              <a:gd name="connsiteY0" fmla="*/ 3481908 h 6594846"/>
              <a:gd name="connsiteX1" fmla="*/ 7665496 w 7665496"/>
              <a:gd name="connsiteY1" fmla="*/ 3514763 h 6594846"/>
              <a:gd name="connsiteX2" fmla="*/ 5879924 w 7665496"/>
              <a:gd name="connsiteY2" fmla="*/ 3928642 h 6594846"/>
              <a:gd name="connsiteX3" fmla="*/ 5879924 w 7665496"/>
              <a:gd name="connsiteY3" fmla="*/ 3035173 h 6594846"/>
              <a:gd name="connsiteX4" fmla="*/ 7366210 w 7665496"/>
              <a:gd name="connsiteY4" fmla="*/ 3481908 h 6594846"/>
              <a:gd name="connsiteX5" fmla="*/ 6688250 w 7665496"/>
              <a:gd name="connsiteY5" fmla="*/ 975856 h 6594846"/>
              <a:gd name="connsiteX6" fmla="*/ 5610173 w 7665496"/>
              <a:gd name="connsiteY6" fmla="*/ 2484930 h 6594846"/>
              <a:gd name="connsiteX7" fmla="*/ 4862689 w 7665496"/>
              <a:gd name="connsiteY7" fmla="*/ 1853161 h 6594846"/>
              <a:gd name="connsiteX8" fmla="*/ 6688250 w 7665496"/>
              <a:gd name="connsiteY8" fmla="*/ 975856 h 6594846"/>
              <a:gd name="connsiteX9" fmla="*/ 3747274 w 7665496"/>
              <a:gd name="connsiteY9" fmla="*/ 0 h 6594846"/>
              <a:gd name="connsiteX10" fmla="*/ 4211663 w 7665496"/>
              <a:gd name="connsiteY10" fmla="*/ 1625169 h 6594846"/>
              <a:gd name="connsiteX11" fmla="*/ 3154547 w 7665496"/>
              <a:gd name="connsiteY11" fmla="*/ 1625169 h 6594846"/>
              <a:gd name="connsiteX12" fmla="*/ 3747274 w 7665496"/>
              <a:gd name="connsiteY12" fmla="*/ 0 h 6594846"/>
              <a:gd name="connsiteX13" fmla="*/ 597409 w 7665496"/>
              <a:gd name="connsiteY13" fmla="*/ 879603 h 6594846"/>
              <a:gd name="connsiteX14" fmla="*/ 2503521 w 7665496"/>
              <a:gd name="connsiteY14" fmla="*/ 1853161 h 6594846"/>
              <a:gd name="connsiteX15" fmla="*/ 1756037 w 7665496"/>
              <a:gd name="connsiteY15" fmla="*/ 2484930 h 6594846"/>
              <a:gd name="connsiteX16" fmla="*/ 597409 w 7665496"/>
              <a:gd name="connsiteY16" fmla="*/ 879603 h 6594846"/>
              <a:gd name="connsiteX17" fmla="*/ 0 w 7665496"/>
              <a:gd name="connsiteY17" fmla="*/ 3481908 h 6594846"/>
              <a:gd name="connsiteX18" fmla="*/ 1486286 w 7665496"/>
              <a:gd name="connsiteY18" fmla="*/ 3035173 h 6594846"/>
              <a:gd name="connsiteX19" fmla="*/ 1486286 w 7665496"/>
              <a:gd name="connsiteY19" fmla="*/ 3928642 h 6594846"/>
              <a:gd name="connsiteX20" fmla="*/ 0 w 7665496"/>
              <a:gd name="connsiteY20" fmla="*/ 3481908 h 6594846"/>
              <a:gd name="connsiteX21" fmla="*/ 1078672 w 7665496"/>
              <a:gd name="connsiteY21" fmla="*/ 5682870 h 6594846"/>
              <a:gd name="connsiteX22" fmla="*/ 1756037 w 7665496"/>
              <a:gd name="connsiteY22" fmla="*/ 4478885 h 6594846"/>
              <a:gd name="connsiteX23" fmla="*/ 2503521 w 7665496"/>
              <a:gd name="connsiteY23" fmla="*/ 5110654 h 6594846"/>
              <a:gd name="connsiteX24" fmla="*/ 1078672 w 7665496"/>
              <a:gd name="connsiteY24" fmla="*/ 5682870 h 6594846"/>
              <a:gd name="connsiteX25" fmla="*/ 3683105 w 7665496"/>
              <a:gd name="connsiteY25" fmla="*/ 6594846 h 6594846"/>
              <a:gd name="connsiteX26" fmla="*/ 3154547 w 7665496"/>
              <a:gd name="connsiteY26" fmla="*/ 5338646 h 6594846"/>
              <a:gd name="connsiteX27" fmla="*/ 4211663 w 7665496"/>
              <a:gd name="connsiteY27" fmla="*/ 5338646 h 6594846"/>
              <a:gd name="connsiteX28" fmla="*/ 3683105 w 7665496"/>
              <a:gd name="connsiteY28" fmla="*/ 6594846 h 6594846"/>
              <a:gd name="connsiteX29" fmla="*/ 6287197 w 7665496"/>
              <a:gd name="connsiteY29" fmla="*/ 5682870 h 6594846"/>
              <a:gd name="connsiteX30" fmla="*/ 4862689 w 7665496"/>
              <a:gd name="connsiteY30" fmla="*/ 5110654 h 6594846"/>
              <a:gd name="connsiteX31" fmla="*/ 5610173 w 7665496"/>
              <a:gd name="connsiteY31" fmla="*/ 4478885 h 6594846"/>
              <a:gd name="connsiteX32" fmla="*/ 6287197 w 7665496"/>
              <a:gd name="connsiteY32" fmla="*/ 5682870 h 6594846"/>
              <a:gd name="connsiteX33" fmla="*/ 1841553 w 7665496"/>
              <a:gd name="connsiteY33" fmla="*/ 3481908 h 6594846"/>
              <a:gd name="connsiteX34" fmla="*/ 3683106 w 7665496"/>
              <a:gd name="connsiteY34" fmla="*/ 1925439 h 6594846"/>
              <a:gd name="connsiteX35" fmla="*/ 5524659 w 7665496"/>
              <a:gd name="connsiteY35" fmla="*/ 3481908 h 6594846"/>
              <a:gd name="connsiteX36" fmla="*/ 3683106 w 7665496"/>
              <a:gd name="connsiteY36" fmla="*/ 5038377 h 6594846"/>
              <a:gd name="connsiteX37" fmla="*/ 1841553 w 76654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688272 w 8275096"/>
              <a:gd name="connsiteY21" fmla="*/ 5682870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688272 w 8275096"/>
              <a:gd name="connsiteY24" fmla="*/ 5682870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594846"/>
              <a:gd name="connsiteX1" fmla="*/ 8275096 w 8275096"/>
              <a:gd name="connsiteY1" fmla="*/ 3514763 h 6594846"/>
              <a:gd name="connsiteX2" fmla="*/ 6489524 w 8275096"/>
              <a:gd name="connsiteY2" fmla="*/ 3928642 h 6594846"/>
              <a:gd name="connsiteX3" fmla="*/ 6489524 w 8275096"/>
              <a:gd name="connsiteY3" fmla="*/ 3035173 h 6594846"/>
              <a:gd name="connsiteX4" fmla="*/ 7975810 w 8275096"/>
              <a:gd name="connsiteY4" fmla="*/ 3481908 h 6594846"/>
              <a:gd name="connsiteX5" fmla="*/ 7297850 w 8275096"/>
              <a:gd name="connsiteY5" fmla="*/ 975856 h 6594846"/>
              <a:gd name="connsiteX6" fmla="*/ 6219773 w 8275096"/>
              <a:gd name="connsiteY6" fmla="*/ 2484930 h 6594846"/>
              <a:gd name="connsiteX7" fmla="*/ 5472289 w 8275096"/>
              <a:gd name="connsiteY7" fmla="*/ 1853161 h 6594846"/>
              <a:gd name="connsiteX8" fmla="*/ 7297850 w 8275096"/>
              <a:gd name="connsiteY8" fmla="*/ 975856 h 6594846"/>
              <a:gd name="connsiteX9" fmla="*/ 4356874 w 8275096"/>
              <a:gd name="connsiteY9" fmla="*/ 0 h 6594846"/>
              <a:gd name="connsiteX10" fmla="*/ 4821263 w 8275096"/>
              <a:gd name="connsiteY10" fmla="*/ 1625169 h 6594846"/>
              <a:gd name="connsiteX11" fmla="*/ 3764147 w 8275096"/>
              <a:gd name="connsiteY11" fmla="*/ 1625169 h 6594846"/>
              <a:gd name="connsiteX12" fmla="*/ 4356874 w 8275096"/>
              <a:gd name="connsiteY12" fmla="*/ 0 h 6594846"/>
              <a:gd name="connsiteX13" fmla="*/ 1207009 w 8275096"/>
              <a:gd name="connsiteY13" fmla="*/ 879603 h 6594846"/>
              <a:gd name="connsiteX14" fmla="*/ 3113121 w 8275096"/>
              <a:gd name="connsiteY14" fmla="*/ 1853161 h 6594846"/>
              <a:gd name="connsiteX15" fmla="*/ 2365637 w 8275096"/>
              <a:gd name="connsiteY15" fmla="*/ 2484930 h 6594846"/>
              <a:gd name="connsiteX16" fmla="*/ 1207009 w 8275096"/>
              <a:gd name="connsiteY16" fmla="*/ 879603 h 6594846"/>
              <a:gd name="connsiteX17" fmla="*/ 0 w 8275096"/>
              <a:gd name="connsiteY17" fmla="*/ 3465866 h 6594846"/>
              <a:gd name="connsiteX18" fmla="*/ 2095886 w 8275096"/>
              <a:gd name="connsiteY18" fmla="*/ 3035173 h 6594846"/>
              <a:gd name="connsiteX19" fmla="*/ 2095886 w 8275096"/>
              <a:gd name="connsiteY19" fmla="*/ 3928642 h 6594846"/>
              <a:gd name="connsiteX20" fmla="*/ 0 w 8275096"/>
              <a:gd name="connsiteY20" fmla="*/ 3465866 h 6594846"/>
              <a:gd name="connsiteX21" fmla="*/ 1319304 w 8275096"/>
              <a:gd name="connsiteY21" fmla="*/ 6019755 h 6594846"/>
              <a:gd name="connsiteX22" fmla="*/ 2365637 w 8275096"/>
              <a:gd name="connsiteY22" fmla="*/ 4478885 h 6594846"/>
              <a:gd name="connsiteX23" fmla="*/ 3113121 w 8275096"/>
              <a:gd name="connsiteY23" fmla="*/ 5110654 h 6594846"/>
              <a:gd name="connsiteX24" fmla="*/ 1319304 w 8275096"/>
              <a:gd name="connsiteY24" fmla="*/ 6019755 h 6594846"/>
              <a:gd name="connsiteX25" fmla="*/ 4292705 w 8275096"/>
              <a:gd name="connsiteY25" fmla="*/ 6594846 h 6594846"/>
              <a:gd name="connsiteX26" fmla="*/ 3764147 w 8275096"/>
              <a:gd name="connsiteY26" fmla="*/ 5338646 h 6594846"/>
              <a:gd name="connsiteX27" fmla="*/ 4821263 w 8275096"/>
              <a:gd name="connsiteY27" fmla="*/ 5338646 h 6594846"/>
              <a:gd name="connsiteX28" fmla="*/ 4292705 w 8275096"/>
              <a:gd name="connsiteY28" fmla="*/ 6594846 h 6594846"/>
              <a:gd name="connsiteX29" fmla="*/ 6896797 w 8275096"/>
              <a:gd name="connsiteY29" fmla="*/ 5682870 h 6594846"/>
              <a:gd name="connsiteX30" fmla="*/ 5472289 w 8275096"/>
              <a:gd name="connsiteY30" fmla="*/ 5110654 h 6594846"/>
              <a:gd name="connsiteX31" fmla="*/ 6219773 w 8275096"/>
              <a:gd name="connsiteY31" fmla="*/ 4478885 h 6594846"/>
              <a:gd name="connsiteX32" fmla="*/ 6896797 w 8275096"/>
              <a:gd name="connsiteY32" fmla="*/ 5682870 h 6594846"/>
              <a:gd name="connsiteX33" fmla="*/ 2451153 w 8275096"/>
              <a:gd name="connsiteY33" fmla="*/ 3481908 h 6594846"/>
              <a:gd name="connsiteX34" fmla="*/ 4292706 w 8275096"/>
              <a:gd name="connsiteY34" fmla="*/ 1925439 h 6594846"/>
              <a:gd name="connsiteX35" fmla="*/ 6134259 w 8275096"/>
              <a:gd name="connsiteY35" fmla="*/ 3481908 h 6594846"/>
              <a:gd name="connsiteX36" fmla="*/ 4292706 w 8275096"/>
              <a:gd name="connsiteY36" fmla="*/ 5038377 h 6594846"/>
              <a:gd name="connsiteX37" fmla="*/ 2451153 w 8275096"/>
              <a:gd name="connsiteY37" fmla="*/ 3481908 h 6594846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6896797 w 8275096"/>
              <a:gd name="connsiteY29" fmla="*/ 5682870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6896797 w 8275096"/>
              <a:gd name="connsiteY32" fmla="*/ 5682870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19773 w 8275096"/>
              <a:gd name="connsiteY31" fmla="*/ 4478885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472289 w 8275096"/>
              <a:gd name="connsiteY30" fmla="*/ 5110654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4821263 w 8275096"/>
              <a:gd name="connsiteY27" fmla="*/ 5338646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764147 w 8275096"/>
              <a:gd name="connsiteY26" fmla="*/ 5338646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89524 w 8275096"/>
              <a:gd name="connsiteY2" fmla="*/ 3928642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489524 w 8275096"/>
              <a:gd name="connsiteY3" fmla="*/ 3035173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219773 w 8275096"/>
              <a:gd name="connsiteY6" fmla="*/ 2484930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472289 w 8275096"/>
              <a:gd name="connsiteY7" fmla="*/ 1853161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87689 w 8275096"/>
              <a:gd name="connsiteY6" fmla="*/ 2645351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113121 w 8275096"/>
              <a:gd name="connsiteY14" fmla="*/ 1853161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484930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095886 w 8275096"/>
              <a:gd name="connsiteY19" fmla="*/ 3928642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95886 w 8275096"/>
              <a:gd name="connsiteY18" fmla="*/ 3035173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352559 w 8275096"/>
              <a:gd name="connsiteY18" fmla="*/ 3019131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113121 w 8275096"/>
              <a:gd name="connsiteY23" fmla="*/ 5110654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365637 w 8275096"/>
              <a:gd name="connsiteY22" fmla="*/ 4478885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013768 w 8275096"/>
              <a:gd name="connsiteY27" fmla="*/ 5210309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283941 w 8275096"/>
              <a:gd name="connsiteY31" fmla="*/ 4190127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281808 w 8275096"/>
              <a:gd name="connsiteY29" fmla="*/ 5859333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281808 w 8275096"/>
              <a:gd name="connsiteY32" fmla="*/ 5859333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275096"/>
              <a:gd name="connsiteY0" fmla="*/ 3481908 h 6723183"/>
              <a:gd name="connsiteX1" fmla="*/ 8275096 w 8275096"/>
              <a:gd name="connsiteY1" fmla="*/ 3514763 h 6723183"/>
              <a:gd name="connsiteX2" fmla="*/ 6441398 w 8275096"/>
              <a:gd name="connsiteY2" fmla="*/ 4201358 h 6723183"/>
              <a:gd name="connsiteX3" fmla="*/ 6264934 w 8275096"/>
              <a:gd name="connsiteY3" fmla="*/ 2874752 h 6723183"/>
              <a:gd name="connsiteX4" fmla="*/ 7975810 w 8275096"/>
              <a:gd name="connsiteY4" fmla="*/ 3481908 h 6723183"/>
              <a:gd name="connsiteX5" fmla="*/ 7297850 w 8275096"/>
              <a:gd name="connsiteY5" fmla="*/ 975856 h 6723183"/>
              <a:gd name="connsiteX6" fmla="*/ 6155605 w 8275096"/>
              <a:gd name="connsiteY6" fmla="*/ 2805772 h 6723183"/>
              <a:gd name="connsiteX7" fmla="*/ 5087279 w 8275096"/>
              <a:gd name="connsiteY7" fmla="*/ 1756908 h 6723183"/>
              <a:gd name="connsiteX8" fmla="*/ 7297850 w 8275096"/>
              <a:gd name="connsiteY8" fmla="*/ 975856 h 6723183"/>
              <a:gd name="connsiteX9" fmla="*/ 4356874 w 8275096"/>
              <a:gd name="connsiteY9" fmla="*/ 0 h 6723183"/>
              <a:gd name="connsiteX10" fmla="*/ 4821263 w 8275096"/>
              <a:gd name="connsiteY10" fmla="*/ 1625169 h 6723183"/>
              <a:gd name="connsiteX11" fmla="*/ 3764147 w 8275096"/>
              <a:gd name="connsiteY11" fmla="*/ 1625169 h 6723183"/>
              <a:gd name="connsiteX12" fmla="*/ 4356874 w 8275096"/>
              <a:gd name="connsiteY12" fmla="*/ 0 h 6723183"/>
              <a:gd name="connsiteX13" fmla="*/ 1207009 w 8275096"/>
              <a:gd name="connsiteY13" fmla="*/ 879603 h 6723183"/>
              <a:gd name="connsiteX14" fmla="*/ 3353752 w 8275096"/>
              <a:gd name="connsiteY14" fmla="*/ 1949414 h 6723183"/>
              <a:gd name="connsiteX15" fmla="*/ 2365637 w 8275096"/>
              <a:gd name="connsiteY15" fmla="*/ 2757646 h 6723183"/>
              <a:gd name="connsiteX16" fmla="*/ 1207009 w 8275096"/>
              <a:gd name="connsiteY16" fmla="*/ 879603 h 6723183"/>
              <a:gd name="connsiteX17" fmla="*/ 0 w 8275096"/>
              <a:gd name="connsiteY17" fmla="*/ 3465866 h 6723183"/>
              <a:gd name="connsiteX18" fmla="*/ 2079843 w 8275096"/>
              <a:gd name="connsiteY18" fmla="*/ 2698289 h 6723183"/>
              <a:gd name="connsiteX19" fmla="*/ 2304433 w 8275096"/>
              <a:gd name="connsiteY19" fmla="*/ 4105105 h 6723183"/>
              <a:gd name="connsiteX20" fmla="*/ 0 w 8275096"/>
              <a:gd name="connsiteY20" fmla="*/ 3465866 h 6723183"/>
              <a:gd name="connsiteX21" fmla="*/ 1319304 w 8275096"/>
              <a:gd name="connsiteY21" fmla="*/ 6019755 h 6723183"/>
              <a:gd name="connsiteX22" fmla="*/ 2076879 w 8275096"/>
              <a:gd name="connsiteY22" fmla="*/ 4302422 h 6723183"/>
              <a:gd name="connsiteX23" fmla="*/ 3257500 w 8275096"/>
              <a:gd name="connsiteY23" fmla="*/ 5431496 h 6723183"/>
              <a:gd name="connsiteX24" fmla="*/ 1319304 w 8275096"/>
              <a:gd name="connsiteY24" fmla="*/ 6019755 h 6723183"/>
              <a:gd name="connsiteX25" fmla="*/ 4276663 w 8275096"/>
              <a:gd name="connsiteY25" fmla="*/ 6723183 h 6723183"/>
              <a:gd name="connsiteX26" fmla="*/ 3523515 w 8275096"/>
              <a:gd name="connsiteY26" fmla="*/ 5226351 h 6723183"/>
              <a:gd name="connsiteX27" fmla="*/ 5238357 w 8275096"/>
              <a:gd name="connsiteY27" fmla="*/ 5354688 h 6723183"/>
              <a:gd name="connsiteX28" fmla="*/ 4276663 w 8275096"/>
              <a:gd name="connsiteY28" fmla="*/ 6723183 h 6723183"/>
              <a:gd name="connsiteX29" fmla="*/ 7009092 w 8275096"/>
              <a:gd name="connsiteY29" fmla="*/ 5747038 h 6723183"/>
              <a:gd name="connsiteX30" fmla="*/ 5231657 w 8275096"/>
              <a:gd name="connsiteY30" fmla="*/ 5158780 h 6723183"/>
              <a:gd name="connsiteX31" fmla="*/ 6139563 w 8275096"/>
              <a:gd name="connsiteY31" fmla="*/ 4350548 h 6723183"/>
              <a:gd name="connsiteX32" fmla="*/ 7009092 w 8275096"/>
              <a:gd name="connsiteY32" fmla="*/ 5747038 h 6723183"/>
              <a:gd name="connsiteX33" fmla="*/ 2451153 w 8275096"/>
              <a:gd name="connsiteY33" fmla="*/ 3481908 h 6723183"/>
              <a:gd name="connsiteX34" fmla="*/ 4292706 w 8275096"/>
              <a:gd name="connsiteY34" fmla="*/ 1925439 h 6723183"/>
              <a:gd name="connsiteX35" fmla="*/ 6134259 w 8275096"/>
              <a:gd name="connsiteY35" fmla="*/ 3481908 h 6723183"/>
              <a:gd name="connsiteX36" fmla="*/ 4292706 w 8275096"/>
              <a:gd name="connsiteY36" fmla="*/ 5038377 h 6723183"/>
              <a:gd name="connsiteX37" fmla="*/ 2451153 w 8275096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297850 w 8082591"/>
              <a:gd name="connsiteY5" fmla="*/ 975856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297850 w 8082591"/>
              <a:gd name="connsiteY8" fmla="*/ 975856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087279 w 8082591"/>
              <a:gd name="connsiteY7" fmla="*/ 17569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764147 w 8082591"/>
              <a:gd name="connsiteY11" fmla="*/ 1625169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4821263 w 8082591"/>
              <a:gd name="connsiteY10" fmla="*/ 162516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207009 w 8082591"/>
              <a:gd name="connsiteY13" fmla="*/ 879603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207009 w 8082591"/>
              <a:gd name="connsiteY16" fmla="*/ 879603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975810 w 8082591"/>
              <a:gd name="connsiteY0" fmla="*/ 3481908 h 6723183"/>
              <a:gd name="connsiteX1" fmla="*/ 8082591 w 8082591"/>
              <a:gd name="connsiteY1" fmla="*/ 3514763 h 6723183"/>
              <a:gd name="connsiteX2" fmla="*/ 6441398 w 8082591"/>
              <a:gd name="connsiteY2" fmla="*/ 4201358 h 6723183"/>
              <a:gd name="connsiteX3" fmla="*/ 6264934 w 8082591"/>
              <a:gd name="connsiteY3" fmla="*/ 2874752 h 6723183"/>
              <a:gd name="connsiteX4" fmla="*/ 7975810 w 8082591"/>
              <a:gd name="connsiteY4" fmla="*/ 3481908 h 6723183"/>
              <a:gd name="connsiteX5" fmla="*/ 7073260 w 8082591"/>
              <a:gd name="connsiteY5" fmla="*/ 1216488 h 6723183"/>
              <a:gd name="connsiteX6" fmla="*/ 6155605 w 8082591"/>
              <a:gd name="connsiteY6" fmla="*/ 2805772 h 6723183"/>
              <a:gd name="connsiteX7" fmla="*/ 5311868 w 8082591"/>
              <a:gd name="connsiteY7" fmla="*/ 1452108 h 6723183"/>
              <a:gd name="connsiteX8" fmla="*/ 7073260 w 8082591"/>
              <a:gd name="connsiteY8" fmla="*/ 1216488 h 6723183"/>
              <a:gd name="connsiteX9" fmla="*/ 4356874 w 8082591"/>
              <a:gd name="connsiteY9" fmla="*/ 0 h 6723183"/>
              <a:gd name="connsiteX10" fmla="*/ 5158147 w 8082591"/>
              <a:gd name="connsiteY10" fmla="*/ 1705379 h 6723183"/>
              <a:gd name="connsiteX11" fmla="*/ 3603726 w 8082591"/>
              <a:gd name="connsiteY11" fmla="*/ 1544958 h 6723183"/>
              <a:gd name="connsiteX12" fmla="*/ 4356874 w 8082591"/>
              <a:gd name="connsiteY12" fmla="*/ 0 h 6723183"/>
              <a:gd name="connsiteX13" fmla="*/ 1527851 w 8082591"/>
              <a:gd name="connsiteY13" fmla="*/ 1136277 h 6723183"/>
              <a:gd name="connsiteX14" fmla="*/ 3353752 w 8082591"/>
              <a:gd name="connsiteY14" fmla="*/ 1949414 h 6723183"/>
              <a:gd name="connsiteX15" fmla="*/ 2365637 w 8082591"/>
              <a:gd name="connsiteY15" fmla="*/ 2757646 h 6723183"/>
              <a:gd name="connsiteX16" fmla="*/ 1527851 w 8082591"/>
              <a:gd name="connsiteY16" fmla="*/ 1136277 h 6723183"/>
              <a:gd name="connsiteX17" fmla="*/ 0 w 8082591"/>
              <a:gd name="connsiteY17" fmla="*/ 3465866 h 6723183"/>
              <a:gd name="connsiteX18" fmla="*/ 2079843 w 8082591"/>
              <a:gd name="connsiteY18" fmla="*/ 2698289 h 6723183"/>
              <a:gd name="connsiteX19" fmla="*/ 2304433 w 8082591"/>
              <a:gd name="connsiteY19" fmla="*/ 4105105 h 6723183"/>
              <a:gd name="connsiteX20" fmla="*/ 0 w 8082591"/>
              <a:gd name="connsiteY20" fmla="*/ 3465866 h 6723183"/>
              <a:gd name="connsiteX21" fmla="*/ 1319304 w 8082591"/>
              <a:gd name="connsiteY21" fmla="*/ 6019755 h 6723183"/>
              <a:gd name="connsiteX22" fmla="*/ 2076879 w 8082591"/>
              <a:gd name="connsiteY22" fmla="*/ 4302422 h 6723183"/>
              <a:gd name="connsiteX23" fmla="*/ 3257500 w 8082591"/>
              <a:gd name="connsiteY23" fmla="*/ 5431496 h 6723183"/>
              <a:gd name="connsiteX24" fmla="*/ 1319304 w 8082591"/>
              <a:gd name="connsiteY24" fmla="*/ 6019755 h 6723183"/>
              <a:gd name="connsiteX25" fmla="*/ 4276663 w 8082591"/>
              <a:gd name="connsiteY25" fmla="*/ 6723183 h 6723183"/>
              <a:gd name="connsiteX26" fmla="*/ 3523515 w 8082591"/>
              <a:gd name="connsiteY26" fmla="*/ 5226351 h 6723183"/>
              <a:gd name="connsiteX27" fmla="*/ 5238357 w 8082591"/>
              <a:gd name="connsiteY27" fmla="*/ 5354688 h 6723183"/>
              <a:gd name="connsiteX28" fmla="*/ 4276663 w 8082591"/>
              <a:gd name="connsiteY28" fmla="*/ 6723183 h 6723183"/>
              <a:gd name="connsiteX29" fmla="*/ 7009092 w 8082591"/>
              <a:gd name="connsiteY29" fmla="*/ 5747038 h 6723183"/>
              <a:gd name="connsiteX30" fmla="*/ 5231657 w 8082591"/>
              <a:gd name="connsiteY30" fmla="*/ 5158780 h 6723183"/>
              <a:gd name="connsiteX31" fmla="*/ 6139563 w 8082591"/>
              <a:gd name="connsiteY31" fmla="*/ 4350548 h 6723183"/>
              <a:gd name="connsiteX32" fmla="*/ 7009092 w 8082591"/>
              <a:gd name="connsiteY32" fmla="*/ 5747038 h 6723183"/>
              <a:gd name="connsiteX33" fmla="*/ 2451153 w 8082591"/>
              <a:gd name="connsiteY33" fmla="*/ 3481908 h 6723183"/>
              <a:gd name="connsiteX34" fmla="*/ 4292706 w 8082591"/>
              <a:gd name="connsiteY34" fmla="*/ 1925439 h 6723183"/>
              <a:gd name="connsiteX35" fmla="*/ 6134259 w 8082591"/>
              <a:gd name="connsiteY35" fmla="*/ 3481908 h 6723183"/>
              <a:gd name="connsiteX36" fmla="*/ 4292706 w 8082591"/>
              <a:gd name="connsiteY36" fmla="*/ 5038377 h 6723183"/>
              <a:gd name="connsiteX37" fmla="*/ 2451153 w 80825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014504 w 7777791"/>
              <a:gd name="connsiteY21" fmla="*/ 601975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014504 w 7777791"/>
              <a:gd name="connsiteY24" fmla="*/ 601975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3048952 w 7777791"/>
              <a:gd name="connsiteY14" fmla="*/ 1949414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999633 w 7777791"/>
              <a:gd name="connsiteY19" fmla="*/ 4105105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23183"/>
              <a:gd name="connsiteX1" fmla="*/ 7777791 w 7777791"/>
              <a:gd name="connsiteY1" fmla="*/ 3514763 h 6723183"/>
              <a:gd name="connsiteX2" fmla="*/ 6136598 w 7777791"/>
              <a:gd name="connsiteY2" fmla="*/ 4201358 h 6723183"/>
              <a:gd name="connsiteX3" fmla="*/ 5960134 w 7777791"/>
              <a:gd name="connsiteY3" fmla="*/ 2874752 h 6723183"/>
              <a:gd name="connsiteX4" fmla="*/ 7671010 w 7777791"/>
              <a:gd name="connsiteY4" fmla="*/ 3481908 h 6723183"/>
              <a:gd name="connsiteX5" fmla="*/ 6768460 w 7777791"/>
              <a:gd name="connsiteY5" fmla="*/ 1216488 h 6723183"/>
              <a:gd name="connsiteX6" fmla="*/ 5850805 w 7777791"/>
              <a:gd name="connsiteY6" fmla="*/ 2805772 h 6723183"/>
              <a:gd name="connsiteX7" fmla="*/ 5007068 w 7777791"/>
              <a:gd name="connsiteY7" fmla="*/ 1452108 h 6723183"/>
              <a:gd name="connsiteX8" fmla="*/ 6768460 w 7777791"/>
              <a:gd name="connsiteY8" fmla="*/ 1216488 h 6723183"/>
              <a:gd name="connsiteX9" fmla="*/ 4052074 w 7777791"/>
              <a:gd name="connsiteY9" fmla="*/ 0 h 6723183"/>
              <a:gd name="connsiteX10" fmla="*/ 4853347 w 7777791"/>
              <a:gd name="connsiteY10" fmla="*/ 1705379 h 6723183"/>
              <a:gd name="connsiteX11" fmla="*/ 3298926 w 7777791"/>
              <a:gd name="connsiteY11" fmla="*/ 1544958 h 6723183"/>
              <a:gd name="connsiteX12" fmla="*/ 4052074 w 7777791"/>
              <a:gd name="connsiteY12" fmla="*/ 0 h 6723183"/>
              <a:gd name="connsiteX13" fmla="*/ 1223051 w 7777791"/>
              <a:gd name="connsiteY13" fmla="*/ 1136277 h 6723183"/>
              <a:gd name="connsiteX14" fmla="*/ 2856447 w 7777791"/>
              <a:gd name="connsiteY14" fmla="*/ 1452109 h 6723183"/>
              <a:gd name="connsiteX15" fmla="*/ 2060837 w 7777791"/>
              <a:gd name="connsiteY15" fmla="*/ 2757646 h 6723183"/>
              <a:gd name="connsiteX16" fmla="*/ 1223051 w 7777791"/>
              <a:gd name="connsiteY16" fmla="*/ 1136277 h 6723183"/>
              <a:gd name="connsiteX17" fmla="*/ 0 w 7777791"/>
              <a:gd name="connsiteY17" fmla="*/ 3401697 h 6723183"/>
              <a:gd name="connsiteX18" fmla="*/ 1775043 w 7777791"/>
              <a:gd name="connsiteY18" fmla="*/ 2698289 h 6723183"/>
              <a:gd name="connsiteX19" fmla="*/ 1502328 w 7777791"/>
              <a:gd name="connsiteY19" fmla="*/ 4474073 h 6723183"/>
              <a:gd name="connsiteX20" fmla="*/ 0 w 7777791"/>
              <a:gd name="connsiteY20" fmla="*/ 3401697 h 6723183"/>
              <a:gd name="connsiteX21" fmla="*/ 1303262 w 7777791"/>
              <a:gd name="connsiteY21" fmla="*/ 5795165 h 6723183"/>
              <a:gd name="connsiteX22" fmla="*/ 1772079 w 7777791"/>
              <a:gd name="connsiteY22" fmla="*/ 4302422 h 6723183"/>
              <a:gd name="connsiteX23" fmla="*/ 2952700 w 7777791"/>
              <a:gd name="connsiteY23" fmla="*/ 5431496 h 6723183"/>
              <a:gd name="connsiteX24" fmla="*/ 1303262 w 7777791"/>
              <a:gd name="connsiteY24" fmla="*/ 5795165 h 6723183"/>
              <a:gd name="connsiteX25" fmla="*/ 3971863 w 7777791"/>
              <a:gd name="connsiteY25" fmla="*/ 6723183 h 6723183"/>
              <a:gd name="connsiteX26" fmla="*/ 3218715 w 7777791"/>
              <a:gd name="connsiteY26" fmla="*/ 5226351 h 6723183"/>
              <a:gd name="connsiteX27" fmla="*/ 4933557 w 7777791"/>
              <a:gd name="connsiteY27" fmla="*/ 5354688 h 6723183"/>
              <a:gd name="connsiteX28" fmla="*/ 3971863 w 7777791"/>
              <a:gd name="connsiteY28" fmla="*/ 6723183 h 6723183"/>
              <a:gd name="connsiteX29" fmla="*/ 6704292 w 7777791"/>
              <a:gd name="connsiteY29" fmla="*/ 5747038 h 6723183"/>
              <a:gd name="connsiteX30" fmla="*/ 4926857 w 7777791"/>
              <a:gd name="connsiteY30" fmla="*/ 5158780 h 6723183"/>
              <a:gd name="connsiteX31" fmla="*/ 5834763 w 7777791"/>
              <a:gd name="connsiteY31" fmla="*/ 4350548 h 6723183"/>
              <a:gd name="connsiteX32" fmla="*/ 6704292 w 7777791"/>
              <a:gd name="connsiteY32" fmla="*/ 5747038 h 6723183"/>
              <a:gd name="connsiteX33" fmla="*/ 2146353 w 7777791"/>
              <a:gd name="connsiteY33" fmla="*/ 3481908 h 6723183"/>
              <a:gd name="connsiteX34" fmla="*/ 3987906 w 7777791"/>
              <a:gd name="connsiteY34" fmla="*/ 1925439 h 6723183"/>
              <a:gd name="connsiteX35" fmla="*/ 5829459 w 7777791"/>
              <a:gd name="connsiteY35" fmla="*/ 3481908 h 6723183"/>
              <a:gd name="connsiteX36" fmla="*/ 3987906 w 7777791"/>
              <a:gd name="connsiteY36" fmla="*/ 5038377 h 6723183"/>
              <a:gd name="connsiteX37" fmla="*/ 2146353 w 7777791"/>
              <a:gd name="connsiteY37" fmla="*/ 3481908 h 6723183"/>
              <a:gd name="connsiteX0" fmla="*/ 7671010 w 7777791"/>
              <a:gd name="connsiteY0" fmla="*/ 3481908 h 6707141"/>
              <a:gd name="connsiteX1" fmla="*/ 7777791 w 7777791"/>
              <a:gd name="connsiteY1" fmla="*/ 3514763 h 6707141"/>
              <a:gd name="connsiteX2" fmla="*/ 6136598 w 7777791"/>
              <a:gd name="connsiteY2" fmla="*/ 4201358 h 6707141"/>
              <a:gd name="connsiteX3" fmla="*/ 5960134 w 7777791"/>
              <a:gd name="connsiteY3" fmla="*/ 2874752 h 6707141"/>
              <a:gd name="connsiteX4" fmla="*/ 7671010 w 7777791"/>
              <a:gd name="connsiteY4" fmla="*/ 3481908 h 6707141"/>
              <a:gd name="connsiteX5" fmla="*/ 6768460 w 7777791"/>
              <a:gd name="connsiteY5" fmla="*/ 1216488 h 6707141"/>
              <a:gd name="connsiteX6" fmla="*/ 5850805 w 7777791"/>
              <a:gd name="connsiteY6" fmla="*/ 2805772 h 6707141"/>
              <a:gd name="connsiteX7" fmla="*/ 5007068 w 7777791"/>
              <a:gd name="connsiteY7" fmla="*/ 1452108 h 6707141"/>
              <a:gd name="connsiteX8" fmla="*/ 6768460 w 7777791"/>
              <a:gd name="connsiteY8" fmla="*/ 1216488 h 6707141"/>
              <a:gd name="connsiteX9" fmla="*/ 4052074 w 7777791"/>
              <a:gd name="connsiteY9" fmla="*/ 0 h 6707141"/>
              <a:gd name="connsiteX10" fmla="*/ 4853347 w 7777791"/>
              <a:gd name="connsiteY10" fmla="*/ 1705379 h 6707141"/>
              <a:gd name="connsiteX11" fmla="*/ 3298926 w 7777791"/>
              <a:gd name="connsiteY11" fmla="*/ 1544958 h 6707141"/>
              <a:gd name="connsiteX12" fmla="*/ 4052074 w 7777791"/>
              <a:gd name="connsiteY12" fmla="*/ 0 h 6707141"/>
              <a:gd name="connsiteX13" fmla="*/ 1223051 w 7777791"/>
              <a:gd name="connsiteY13" fmla="*/ 1136277 h 6707141"/>
              <a:gd name="connsiteX14" fmla="*/ 2856447 w 7777791"/>
              <a:gd name="connsiteY14" fmla="*/ 1452109 h 6707141"/>
              <a:gd name="connsiteX15" fmla="*/ 2060837 w 7777791"/>
              <a:gd name="connsiteY15" fmla="*/ 2757646 h 6707141"/>
              <a:gd name="connsiteX16" fmla="*/ 1223051 w 7777791"/>
              <a:gd name="connsiteY16" fmla="*/ 1136277 h 6707141"/>
              <a:gd name="connsiteX17" fmla="*/ 0 w 7777791"/>
              <a:gd name="connsiteY17" fmla="*/ 3401697 h 6707141"/>
              <a:gd name="connsiteX18" fmla="*/ 1775043 w 7777791"/>
              <a:gd name="connsiteY18" fmla="*/ 2698289 h 6707141"/>
              <a:gd name="connsiteX19" fmla="*/ 1502328 w 7777791"/>
              <a:gd name="connsiteY19" fmla="*/ 4474073 h 6707141"/>
              <a:gd name="connsiteX20" fmla="*/ 0 w 7777791"/>
              <a:gd name="connsiteY20" fmla="*/ 3401697 h 6707141"/>
              <a:gd name="connsiteX21" fmla="*/ 1303262 w 7777791"/>
              <a:gd name="connsiteY21" fmla="*/ 5795165 h 6707141"/>
              <a:gd name="connsiteX22" fmla="*/ 1772079 w 7777791"/>
              <a:gd name="connsiteY22" fmla="*/ 4302422 h 6707141"/>
              <a:gd name="connsiteX23" fmla="*/ 2952700 w 7777791"/>
              <a:gd name="connsiteY23" fmla="*/ 5431496 h 6707141"/>
              <a:gd name="connsiteX24" fmla="*/ 1303262 w 7777791"/>
              <a:gd name="connsiteY24" fmla="*/ 5795165 h 6707141"/>
              <a:gd name="connsiteX25" fmla="*/ 4517295 w 7777791"/>
              <a:gd name="connsiteY25" fmla="*/ 6707141 h 6707141"/>
              <a:gd name="connsiteX26" fmla="*/ 3218715 w 7777791"/>
              <a:gd name="connsiteY26" fmla="*/ 5226351 h 6707141"/>
              <a:gd name="connsiteX27" fmla="*/ 4933557 w 7777791"/>
              <a:gd name="connsiteY27" fmla="*/ 5354688 h 6707141"/>
              <a:gd name="connsiteX28" fmla="*/ 4517295 w 7777791"/>
              <a:gd name="connsiteY28" fmla="*/ 6707141 h 6707141"/>
              <a:gd name="connsiteX29" fmla="*/ 6704292 w 7777791"/>
              <a:gd name="connsiteY29" fmla="*/ 5747038 h 6707141"/>
              <a:gd name="connsiteX30" fmla="*/ 4926857 w 7777791"/>
              <a:gd name="connsiteY30" fmla="*/ 5158780 h 6707141"/>
              <a:gd name="connsiteX31" fmla="*/ 5834763 w 7777791"/>
              <a:gd name="connsiteY31" fmla="*/ 4350548 h 6707141"/>
              <a:gd name="connsiteX32" fmla="*/ 6704292 w 7777791"/>
              <a:gd name="connsiteY32" fmla="*/ 5747038 h 6707141"/>
              <a:gd name="connsiteX33" fmla="*/ 2146353 w 7777791"/>
              <a:gd name="connsiteY33" fmla="*/ 3481908 h 6707141"/>
              <a:gd name="connsiteX34" fmla="*/ 3987906 w 7777791"/>
              <a:gd name="connsiteY34" fmla="*/ 1925439 h 6707141"/>
              <a:gd name="connsiteX35" fmla="*/ 5829459 w 7777791"/>
              <a:gd name="connsiteY35" fmla="*/ 3481908 h 6707141"/>
              <a:gd name="connsiteX36" fmla="*/ 3987906 w 7777791"/>
              <a:gd name="connsiteY36" fmla="*/ 5038377 h 6707141"/>
              <a:gd name="connsiteX37" fmla="*/ 2146353 w 7777791"/>
              <a:gd name="connsiteY37" fmla="*/ 3481908 h 67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777791" h="6707141">
                <a:moveTo>
                  <a:pt x="7671010" y="3481908"/>
                </a:moveTo>
                <a:lnTo>
                  <a:pt x="7777791" y="3514763"/>
                </a:lnTo>
                <a:lnTo>
                  <a:pt x="6136598" y="4201358"/>
                </a:lnTo>
                <a:lnTo>
                  <a:pt x="5960134" y="2874752"/>
                </a:lnTo>
                <a:lnTo>
                  <a:pt x="7671010" y="3481908"/>
                </a:lnTo>
                <a:close/>
                <a:moveTo>
                  <a:pt x="6768460" y="1216488"/>
                </a:moveTo>
                <a:lnTo>
                  <a:pt x="5850805" y="2805772"/>
                </a:lnTo>
                <a:lnTo>
                  <a:pt x="5007068" y="1452108"/>
                </a:lnTo>
                <a:lnTo>
                  <a:pt x="6768460" y="1216488"/>
                </a:lnTo>
                <a:close/>
                <a:moveTo>
                  <a:pt x="4052074" y="0"/>
                </a:moveTo>
                <a:lnTo>
                  <a:pt x="4853347" y="1705379"/>
                </a:lnTo>
                <a:lnTo>
                  <a:pt x="3298926" y="1544958"/>
                </a:lnTo>
                <a:cubicBezTo>
                  <a:pt x="3475112" y="1126225"/>
                  <a:pt x="3875888" y="418733"/>
                  <a:pt x="4052074" y="0"/>
                </a:cubicBezTo>
                <a:close/>
                <a:moveTo>
                  <a:pt x="1223051" y="1136277"/>
                </a:moveTo>
                <a:lnTo>
                  <a:pt x="2856447" y="1452109"/>
                </a:lnTo>
                <a:lnTo>
                  <a:pt x="2060837" y="2757646"/>
                </a:lnTo>
                <a:lnTo>
                  <a:pt x="1223051" y="1136277"/>
                </a:lnTo>
                <a:close/>
                <a:moveTo>
                  <a:pt x="0" y="3401697"/>
                </a:moveTo>
                <a:lnTo>
                  <a:pt x="1775043" y="2698289"/>
                </a:lnTo>
                <a:lnTo>
                  <a:pt x="1502328" y="4474073"/>
                </a:lnTo>
                <a:lnTo>
                  <a:pt x="0" y="3401697"/>
                </a:lnTo>
                <a:close/>
                <a:moveTo>
                  <a:pt x="1303262" y="5795165"/>
                </a:moveTo>
                <a:lnTo>
                  <a:pt x="1772079" y="4302422"/>
                </a:lnTo>
                <a:lnTo>
                  <a:pt x="2952700" y="5431496"/>
                </a:lnTo>
                <a:lnTo>
                  <a:pt x="1303262" y="5795165"/>
                </a:lnTo>
                <a:close/>
                <a:moveTo>
                  <a:pt x="4517295" y="6707141"/>
                </a:moveTo>
                <a:lnTo>
                  <a:pt x="3218715" y="5226351"/>
                </a:lnTo>
                <a:lnTo>
                  <a:pt x="4933557" y="5354688"/>
                </a:lnTo>
                <a:lnTo>
                  <a:pt x="4517295" y="6707141"/>
                </a:lnTo>
                <a:close/>
                <a:moveTo>
                  <a:pt x="6704292" y="5747038"/>
                </a:moveTo>
                <a:lnTo>
                  <a:pt x="4926857" y="5158780"/>
                </a:lnTo>
                <a:lnTo>
                  <a:pt x="5834763" y="4350548"/>
                </a:lnTo>
                <a:lnTo>
                  <a:pt x="6704292" y="5747038"/>
                </a:lnTo>
                <a:close/>
                <a:moveTo>
                  <a:pt x="2146353" y="3481908"/>
                </a:moveTo>
                <a:cubicBezTo>
                  <a:pt x="2146353" y="2622294"/>
                  <a:pt x="2970844" y="1925439"/>
                  <a:pt x="3987906" y="1925439"/>
                </a:cubicBezTo>
                <a:cubicBezTo>
                  <a:pt x="5004968" y="1925439"/>
                  <a:pt x="5829459" y="2622294"/>
                  <a:pt x="5829459" y="3481908"/>
                </a:cubicBezTo>
                <a:cubicBezTo>
                  <a:pt x="5829459" y="4341522"/>
                  <a:pt x="5004968" y="5038377"/>
                  <a:pt x="3987906" y="5038377"/>
                </a:cubicBezTo>
                <a:cubicBezTo>
                  <a:pt x="2970844" y="5038377"/>
                  <a:pt x="2146353" y="4341522"/>
                  <a:pt x="2146353" y="3481908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4CF3F8-90F4-4E09-A1EB-684FCAEB3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06" r="50000"/>
          <a:stretch/>
        </p:blipFill>
        <p:spPr>
          <a:xfrm>
            <a:off x="6047509" y="634444"/>
            <a:ext cx="4191274" cy="370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70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132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Pedp4  WPBX5105GRF052217748</dc:creator>
  <cp:lastModifiedBy>Pedp4  WPBX5105GRF052217748</cp:lastModifiedBy>
  <cp:revision>115</cp:revision>
  <dcterms:created xsi:type="dcterms:W3CDTF">2024-04-26T08:19:09Z</dcterms:created>
  <dcterms:modified xsi:type="dcterms:W3CDTF">2024-07-01T11:43:05Z</dcterms:modified>
</cp:coreProperties>
</file>