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5" r:id="rId1"/>
    <p:sldMasterId id="2147484571" r:id="rId2"/>
  </p:sldMasterIdLst>
  <p:notesMasterIdLst>
    <p:notesMasterId r:id="rId25"/>
  </p:notesMasterIdLst>
  <p:sldIdLst>
    <p:sldId id="318" r:id="rId3"/>
    <p:sldId id="289" r:id="rId4"/>
    <p:sldId id="285" r:id="rId5"/>
    <p:sldId id="258" r:id="rId6"/>
    <p:sldId id="259" r:id="rId7"/>
    <p:sldId id="288" r:id="rId8"/>
    <p:sldId id="296" r:id="rId9"/>
    <p:sldId id="341" r:id="rId10"/>
    <p:sldId id="291" r:id="rId11"/>
    <p:sldId id="333" r:id="rId12"/>
    <p:sldId id="336" r:id="rId13"/>
    <p:sldId id="334" r:id="rId14"/>
    <p:sldId id="335" r:id="rId15"/>
    <p:sldId id="264" r:id="rId16"/>
    <p:sldId id="338" r:id="rId17"/>
    <p:sldId id="339" r:id="rId18"/>
    <p:sldId id="292" r:id="rId19"/>
    <p:sldId id="340" r:id="rId20"/>
    <p:sldId id="321" r:id="rId21"/>
    <p:sldId id="342" r:id="rId22"/>
    <p:sldId id="323" r:id="rId23"/>
    <p:sldId id="317" r:id="rId24"/>
  </p:sldIdLst>
  <p:sldSz cx="13441363" cy="10080625"/>
  <p:notesSz cx="6858000" cy="9144000"/>
  <p:defaultTextStyle>
    <a:defPPr>
      <a:defRPr lang="en-US"/>
    </a:defPPr>
    <a:lvl1pPr marL="0" algn="l" defTabSz="587502" rtl="0" eaLnBrk="1" latinLnBrk="0" hangingPunct="1">
      <a:defRPr sz="2313" kern="1200">
        <a:solidFill>
          <a:schemeClr val="tx1"/>
        </a:solidFill>
        <a:latin typeface="+mn-lt"/>
        <a:ea typeface="+mn-ea"/>
        <a:cs typeface="+mn-cs"/>
      </a:defRPr>
    </a:lvl1pPr>
    <a:lvl2pPr marL="587502" algn="l" defTabSz="587502" rtl="0" eaLnBrk="1" latinLnBrk="0" hangingPunct="1">
      <a:defRPr sz="2313" kern="1200">
        <a:solidFill>
          <a:schemeClr val="tx1"/>
        </a:solidFill>
        <a:latin typeface="+mn-lt"/>
        <a:ea typeface="+mn-ea"/>
        <a:cs typeface="+mn-cs"/>
      </a:defRPr>
    </a:lvl2pPr>
    <a:lvl3pPr marL="1175004" algn="l" defTabSz="587502" rtl="0" eaLnBrk="1" latinLnBrk="0" hangingPunct="1">
      <a:defRPr sz="2313" kern="1200">
        <a:solidFill>
          <a:schemeClr val="tx1"/>
        </a:solidFill>
        <a:latin typeface="+mn-lt"/>
        <a:ea typeface="+mn-ea"/>
        <a:cs typeface="+mn-cs"/>
      </a:defRPr>
    </a:lvl3pPr>
    <a:lvl4pPr marL="1762506" algn="l" defTabSz="587502" rtl="0" eaLnBrk="1" latinLnBrk="0" hangingPunct="1">
      <a:defRPr sz="2313" kern="1200">
        <a:solidFill>
          <a:schemeClr val="tx1"/>
        </a:solidFill>
        <a:latin typeface="+mn-lt"/>
        <a:ea typeface="+mn-ea"/>
        <a:cs typeface="+mn-cs"/>
      </a:defRPr>
    </a:lvl4pPr>
    <a:lvl5pPr marL="2350008" algn="l" defTabSz="587502" rtl="0" eaLnBrk="1" latinLnBrk="0" hangingPunct="1">
      <a:defRPr sz="2313" kern="1200">
        <a:solidFill>
          <a:schemeClr val="tx1"/>
        </a:solidFill>
        <a:latin typeface="+mn-lt"/>
        <a:ea typeface="+mn-ea"/>
        <a:cs typeface="+mn-cs"/>
      </a:defRPr>
    </a:lvl5pPr>
    <a:lvl6pPr marL="2937510" algn="l" defTabSz="587502" rtl="0" eaLnBrk="1" latinLnBrk="0" hangingPunct="1">
      <a:defRPr sz="2313" kern="1200">
        <a:solidFill>
          <a:schemeClr val="tx1"/>
        </a:solidFill>
        <a:latin typeface="+mn-lt"/>
        <a:ea typeface="+mn-ea"/>
        <a:cs typeface="+mn-cs"/>
      </a:defRPr>
    </a:lvl6pPr>
    <a:lvl7pPr marL="3525012" algn="l" defTabSz="587502" rtl="0" eaLnBrk="1" latinLnBrk="0" hangingPunct="1">
      <a:defRPr sz="2313" kern="1200">
        <a:solidFill>
          <a:schemeClr val="tx1"/>
        </a:solidFill>
        <a:latin typeface="+mn-lt"/>
        <a:ea typeface="+mn-ea"/>
        <a:cs typeface="+mn-cs"/>
      </a:defRPr>
    </a:lvl7pPr>
    <a:lvl8pPr marL="4112514" algn="l" defTabSz="587502" rtl="0" eaLnBrk="1" latinLnBrk="0" hangingPunct="1">
      <a:defRPr sz="2313" kern="1200">
        <a:solidFill>
          <a:schemeClr val="tx1"/>
        </a:solidFill>
        <a:latin typeface="+mn-lt"/>
        <a:ea typeface="+mn-ea"/>
        <a:cs typeface="+mn-cs"/>
      </a:defRPr>
    </a:lvl8pPr>
    <a:lvl9pPr marL="4700016" algn="l" defTabSz="587502" rtl="0" eaLnBrk="1" latinLnBrk="0" hangingPunct="1">
      <a:defRPr sz="23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42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0" autoAdjust="0"/>
  </p:normalViewPr>
  <p:slideViewPr>
    <p:cSldViewPr snapToGrid="0">
      <p:cViewPr varScale="1">
        <p:scale>
          <a:sx n="46" d="100"/>
          <a:sy n="46" d="100"/>
        </p:scale>
        <p:origin x="1452" y="90"/>
      </p:cViewPr>
      <p:guideLst>
        <p:guide orient="horz" pos="3175"/>
        <p:guide pos="4234"/>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811D8-5F6C-47A9-86EE-D5C7E466190E}" type="datetimeFigureOut">
              <a:rPr lang="en-US" smtClean="0"/>
              <a:t>7/1/2024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5FBF1-6F4F-4564-A172-BFF448F751F0}" type="slidenum">
              <a:rPr lang="en-US" smtClean="0"/>
              <a:t>‹#›</a:t>
            </a:fld>
            <a:endParaRPr lang="en-US"/>
          </a:p>
        </p:txBody>
      </p:sp>
    </p:spTree>
    <p:extLst>
      <p:ext uri="{BB962C8B-B14F-4D97-AF65-F5344CB8AC3E}">
        <p14:creationId xmlns:p14="http://schemas.microsoft.com/office/powerpoint/2010/main" val="1375642258"/>
      </p:ext>
    </p:extLst>
  </p:cSld>
  <p:clrMap bg1="lt1" tx1="dk1" bg2="lt2" tx2="dk2" accent1="accent1" accent2="accent2" accent3="accent3" accent4="accent4" accent5="accent5" accent6="accent6" hlink="hlink" folHlink="folHlink"/>
  <p:notesStyle>
    <a:lvl1pPr marL="0" algn="l" defTabSz="1175004" rtl="0" eaLnBrk="1" latinLnBrk="0" hangingPunct="1">
      <a:defRPr sz="1542" kern="1200">
        <a:solidFill>
          <a:schemeClr val="tx1"/>
        </a:solidFill>
        <a:latin typeface="+mn-lt"/>
        <a:ea typeface="+mn-ea"/>
        <a:cs typeface="+mn-cs"/>
      </a:defRPr>
    </a:lvl1pPr>
    <a:lvl2pPr marL="587502" algn="l" defTabSz="1175004" rtl="0" eaLnBrk="1" latinLnBrk="0" hangingPunct="1">
      <a:defRPr sz="1542" kern="1200">
        <a:solidFill>
          <a:schemeClr val="tx1"/>
        </a:solidFill>
        <a:latin typeface="+mn-lt"/>
        <a:ea typeface="+mn-ea"/>
        <a:cs typeface="+mn-cs"/>
      </a:defRPr>
    </a:lvl2pPr>
    <a:lvl3pPr marL="1175004" algn="l" defTabSz="1175004" rtl="0" eaLnBrk="1" latinLnBrk="0" hangingPunct="1">
      <a:defRPr sz="1542" kern="1200">
        <a:solidFill>
          <a:schemeClr val="tx1"/>
        </a:solidFill>
        <a:latin typeface="+mn-lt"/>
        <a:ea typeface="+mn-ea"/>
        <a:cs typeface="+mn-cs"/>
      </a:defRPr>
    </a:lvl3pPr>
    <a:lvl4pPr marL="1762506" algn="l" defTabSz="1175004" rtl="0" eaLnBrk="1" latinLnBrk="0" hangingPunct="1">
      <a:defRPr sz="1542" kern="1200">
        <a:solidFill>
          <a:schemeClr val="tx1"/>
        </a:solidFill>
        <a:latin typeface="+mn-lt"/>
        <a:ea typeface="+mn-ea"/>
        <a:cs typeface="+mn-cs"/>
      </a:defRPr>
    </a:lvl4pPr>
    <a:lvl5pPr marL="2350008" algn="l" defTabSz="1175004" rtl="0" eaLnBrk="1" latinLnBrk="0" hangingPunct="1">
      <a:defRPr sz="1542" kern="1200">
        <a:solidFill>
          <a:schemeClr val="tx1"/>
        </a:solidFill>
        <a:latin typeface="+mn-lt"/>
        <a:ea typeface="+mn-ea"/>
        <a:cs typeface="+mn-cs"/>
      </a:defRPr>
    </a:lvl5pPr>
    <a:lvl6pPr marL="2937510" algn="l" defTabSz="1175004" rtl="0" eaLnBrk="1" latinLnBrk="0" hangingPunct="1">
      <a:defRPr sz="1542" kern="1200">
        <a:solidFill>
          <a:schemeClr val="tx1"/>
        </a:solidFill>
        <a:latin typeface="+mn-lt"/>
        <a:ea typeface="+mn-ea"/>
        <a:cs typeface="+mn-cs"/>
      </a:defRPr>
    </a:lvl6pPr>
    <a:lvl7pPr marL="3525012" algn="l" defTabSz="1175004" rtl="0" eaLnBrk="1" latinLnBrk="0" hangingPunct="1">
      <a:defRPr sz="1542" kern="1200">
        <a:solidFill>
          <a:schemeClr val="tx1"/>
        </a:solidFill>
        <a:latin typeface="+mn-lt"/>
        <a:ea typeface="+mn-ea"/>
        <a:cs typeface="+mn-cs"/>
      </a:defRPr>
    </a:lvl7pPr>
    <a:lvl8pPr marL="4112514" algn="l" defTabSz="1175004" rtl="0" eaLnBrk="1" latinLnBrk="0" hangingPunct="1">
      <a:defRPr sz="1542" kern="1200">
        <a:solidFill>
          <a:schemeClr val="tx1"/>
        </a:solidFill>
        <a:latin typeface="+mn-lt"/>
        <a:ea typeface="+mn-ea"/>
        <a:cs typeface="+mn-cs"/>
      </a:defRPr>
    </a:lvl8pPr>
    <a:lvl9pPr marL="4700016" algn="l" defTabSz="1175004" rtl="0" eaLnBrk="1" latinLnBrk="0" hangingPunct="1">
      <a:defRPr sz="15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5FBF1-6F4F-4564-A172-BFF448F751F0}" type="slidenum">
              <a:rPr lang="en-US" smtClean="0"/>
              <a:t>9</a:t>
            </a:fld>
            <a:endParaRPr lang="en-US"/>
          </a:p>
        </p:txBody>
      </p:sp>
    </p:spTree>
    <p:extLst>
      <p:ext uri="{BB962C8B-B14F-4D97-AF65-F5344CB8AC3E}">
        <p14:creationId xmlns:p14="http://schemas.microsoft.com/office/powerpoint/2010/main" val="1334129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13441363" cy="10080625"/>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825176" y="2663272"/>
            <a:ext cx="7803849" cy="2227693"/>
          </a:xfrm>
        </p:spPr>
        <p:txBody>
          <a:bodyPr anchor="b">
            <a:noAutofit/>
          </a:bodyPr>
          <a:lstStyle>
            <a:lvl1pPr algn="ctr">
              <a:defRPr sz="7056">
                <a:effectLst/>
              </a:defRPr>
            </a:lvl1pPr>
          </a:lstStyle>
          <a:p>
            <a:r>
              <a:rPr lang="en-US"/>
              <a:t>Click to edit Master title style</a:t>
            </a:r>
            <a:endParaRPr lang="en-US" dirty="0"/>
          </a:p>
        </p:txBody>
      </p:sp>
      <p:sp>
        <p:nvSpPr>
          <p:cNvPr id="3" name="Subtitle 2"/>
          <p:cNvSpPr>
            <a:spLocks noGrp="1"/>
          </p:cNvSpPr>
          <p:nvPr>
            <p:ph type="subTitle" idx="1"/>
          </p:nvPr>
        </p:nvSpPr>
        <p:spPr>
          <a:xfrm>
            <a:off x="2825176" y="5289208"/>
            <a:ext cx="7803849" cy="2025019"/>
          </a:xfrm>
        </p:spPr>
        <p:txBody>
          <a:bodyPr anchor="t">
            <a:normAutofit/>
          </a:bodyPr>
          <a:lstStyle>
            <a:lvl1pPr marL="0" indent="0" algn="ctr">
              <a:buNone/>
              <a:defRPr sz="2940">
                <a:solidFill>
                  <a:schemeClr val="tx1"/>
                </a:solidFill>
              </a:defRPr>
            </a:lvl1pPr>
            <a:lvl2pPr marL="672038" indent="0" algn="ctr">
              <a:buNone/>
              <a:defRPr>
                <a:solidFill>
                  <a:schemeClr val="tx1">
                    <a:tint val="75000"/>
                  </a:schemeClr>
                </a:solidFill>
              </a:defRPr>
            </a:lvl2pPr>
            <a:lvl3pPr marL="1344077" indent="0" algn="ctr">
              <a:buNone/>
              <a:defRPr>
                <a:solidFill>
                  <a:schemeClr val="tx1">
                    <a:tint val="75000"/>
                  </a:schemeClr>
                </a:solidFill>
              </a:defRPr>
            </a:lvl3pPr>
            <a:lvl4pPr marL="2016115" indent="0" algn="ctr">
              <a:buNone/>
              <a:defRPr>
                <a:solidFill>
                  <a:schemeClr val="tx1">
                    <a:tint val="75000"/>
                  </a:schemeClr>
                </a:solidFill>
              </a:defRPr>
            </a:lvl4pPr>
            <a:lvl5pPr marL="2688153" indent="0" algn="ctr">
              <a:buNone/>
              <a:defRPr>
                <a:solidFill>
                  <a:schemeClr val="tx1">
                    <a:tint val="75000"/>
                  </a:schemeClr>
                </a:solidFill>
              </a:defRPr>
            </a:lvl5pPr>
            <a:lvl6pPr marL="3360191" indent="0" algn="ctr">
              <a:buNone/>
              <a:defRPr>
                <a:solidFill>
                  <a:schemeClr val="tx1">
                    <a:tint val="75000"/>
                  </a:schemeClr>
                </a:solidFill>
              </a:defRPr>
            </a:lvl6pPr>
            <a:lvl7pPr marL="4032230" indent="0" algn="ctr">
              <a:buNone/>
              <a:defRPr>
                <a:solidFill>
                  <a:schemeClr val="tx1">
                    <a:tint val="75000"/>
                  </a:schemeClr>
                </a:solidFill>
              </a:defRPr>
            </a:lvl7pPr>
            <a:lvl8pPr marL="4704268" indent="0" algn="ctr">
              <a:buNone/>
              <a:defRPr>
                <a:solidFill>
                  <a:schemeClr val="tx1">
                    <a:tint val="75000"/>
                  </a:schemeClr>
                </a:solidFill>
              </a:defRPr>
            </a:lvl8pPr>
            <a:lvl9pPr marL="537630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15953" y="7429797"/>
            <a:ext cx="989692" cy="410692"/>
          </a:xfrm>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a:xfrm>
            <a:off x="2825176" y="7429797"/>
            <a:ext cx="5975203" cy="410692"/>
          </a:xfrm>
        </p:spPr>
        <p:txBody>
          <a:bodyPr/>
          <a:lstStyle/>
          <a:p>
            <a:endParaRPr lang="en-US"/>
          </a:p>
        </p:txBody>
      </p:sp>
      <p:sp>
        <p:nvSpPr>
          <p:cNvPr id="6" name="Slide Number Placeholder 5"/>
          <p:cNvSpPr>
            <a:spLocks noGrp="1"/>
          </p:cNvSpPr>
          <p:nvPr>
            <p:ph type="sldNum" sz="quarter" idx="12"/>
          </p:nvPr>
        </p:nvSpPr>
        <p:spPr>
          <a:xfrm>
            <a:off x="10021220" y="7429797"/>
            <a:ext cx="607806" cy="410692"/>
          </a:xfrm>
        </p:spPr>
        <p:txBody>
          <a:bodyPr/>
          <a:lstStyle/>
          <a:p>
            <a:fld id="{931661CA-C41D-460D-9965-DD2D94B3D684}" type="slidenum">
              <a:rPr lang="en-US" smtClean="0"/>
              <a:t>‹#›</a:t>
            </a:fld>
            <a:endParaRPr lang="en-US"/>
          </a:p>
        </p:txBody>
      </p:sp>
      <p:cxnSp>
        <p:nvCxnSpPr>
          <p:cNvPr id="15" name="Straight Connector 14"/>
          <p:cNvCxnSpPr/>
          <p:nvPr/>
        </p:nvCxnSpPr>
        <p:spPr>
          <a:xfrm>
            <a:off x="2969073" y="5102532"/>
            <a:ext cx="75160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74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7078214"/>
            <a:ext cx="9993903" cy="833052"/>
          </a:xfrm>
        </p:spPr>
        <p:txBody>
          <a:bodyPr anchor="b">
            <a:normAutofit/>
          </a:bodyPr>
          <a:lstStyle>
            <a:lvl1pPr algn="ctr">
              <a:defRPr sz="352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08566" y="1518317"/>
            <a:ext cx="10424233" cy="49407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2" y="7911267"/>
            <a:ext cx="9993903" cy="725711"/>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48634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1333020"/>
            <a:ext cx="9993903" cy="4553567"/>
          </a:xfrm>
        </p:spPr>
        <p:txBody>
          <a:bodyPr anchor="ctr">
            <a:normAutofit/>
          </a:bodyPr>
          <a:lstStyle>
            <a:lvl1pPr algn="ctr">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1" y="6284833"/>
            <a:ext cx="9993906" cy="2352149"/>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0" y="6085709"/>
            <a:ext cx="97112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99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423" y="1443643"/>
            <a:ext cx="9408146" cy="3484662"/>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52238" y="4928305"/>
            <a:ext cx="8662209" cy="958281"/>
          </a:xfrm>
        </p:spPr>
        <p:txBody>
          <a:bodyPr anchor="ctr">
            <a:normAutofit/>
          </a:bodyPr>
          <a:lstStyle>
            <a:lvl1pPr marL="0" indent="0" algn="r">
              <a:buFontTx/>
              <a:buNone/>
              <a:defRPr sz="2646"/>
            </a:lvl1pPr>
            <a:lvl2pPr marL="672038" indent="0">
              <a:buFontTx/>
              <a:buNone/>
              <a:defRPr/>
            </a:lvl2pPr>
            <a:lvl3pPr marL="1344077" indent="0">
              <a:buFontTx/>
              <a:buNone/>
              <a:defRPr/>
            </a:lvl3pPr>
            <a:lvl4pPr marL="2016115" indent="0">
              <a:buFontTx/>
              <a:buNone/>
              <a:defRPr/>
            </a:lvl4pPr>
            <a:lvl5pPr marL="2688153" indent="0">
              <a:buFontTx/>
              <a:buNone/>
              <a:defRPr/>
            </a:lvl5pPr>
          </a:lstStyle>
          <a:p>
            <a:pPr lvl="0"/>
            <a:r>
              <a:rPr lang="en-US"/>
              <a:t>Click to edit Master text styles</a:t>
            </a:r>
          </a:p>
        </p:txBody>
      </p:sp>
      <p:sp>
        <p:nvSpPr>
          <p:cNvPr id="3" name="Text Placeholder 2"/>
          <p:cNvSpPr>
            <a:spLocks noGrp="1"/>
          </p:cNvSpPr>
          <p:nvPr>
            <p:ph type="body" idx="1"/>
          </p:nvPr>
        </p:nvSpPr>
        <p:spPr>
          <a:xfrm>
            <a:off x="1729948" y="6384396"/>
            <a:ext cx="9993909" cy="2252585"/>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4" name="TextBox 13"/>
          <p:cNvSpPr txBox="1"/>
          <p:nvPr/>
        </p:nvSpPr>
        <p:spPr>
          <a:xfrm>
            <a:off x="1249426" y="1330798"/>
            <a:ext cx="672243" cy="859567"/>
          </a:xfrm>
          <a:prstGeom prst="rect">
            <a:avLst/>
          </a:prstGeom>
        </p:spPr>
        <p:txBody>
          <a:bodyPr vert="horz" lIns="134408" tIns="67204" rIns="134408" bIns="67204" rtlCol="0" anchor="ctr">
            <a:noAutofit/>
          </a:bodyPr>
          <a:lstStyle/>
          <a:p>
            <a:pPr lvl="0"/>
            <a:r>
              <a:rPr lang="en-US" sz="10583" dirty="0">
                <a:solidFill>
                  <a:schemeClr val="tx1"/>
                </a:solidFill>
                <a:effectLst/>
              </a:rPr>
              <a:t>“</a:t>
            </a:r>
          </a:p>
        </p:txBody>
      </p:sp>
      <p:sp>
        <p:nvSpPr>
          <p:cNvPr id="15" name="TextBox 14"/>
          <p:cNvSpPr txBox="1"/>
          <p:nvPr/>
        </p:nvSpPr>
        <p:spPr>
          <a:xfrm>
            <a:off x="11220986" y="4156707"/>
            <a:ext cx="672243" cy="859567"/>
          </a:xfrm>
          <a:prstGeom prst="rect">
            <a:avLst/>
          </a:prstGeom>
        </p:spPr>
        <p:txBody>
          <a:bodyPr vert="horz" lIns="134408" tIns="67204" rIns="134408" bIns="67204" rtlCol="0" anchor="ctr">
            <a:noAutofit/>
          </a:bodyPr>
          <a:lstStyle/>
          <a:p>
            <a:pPr lvl="0" algn="r"/>
            <a:r>
              <a:rPr lang="en-US" sz="10583" dirty="0">
                <a:solidFill>
                  <a:schemeClr val="tx1"/>
                </a:solidFill>
                <a:effectLst/>
              </a:rPr>
              <a:t>”</a:t>
            </a:r>
          </a:p>
        </p:txBody>
      </p:sp>
      <p:cxnSp>
        <p:nvCxnSpPr>
          <p:cNvPr id="19" name="Straight Connector 18"/>
          <p:cNvCxnSpPr/>
          <p:nvPr/>
        </p:nvCxnSpPr>
        <p:spPr>
          <a:xfrm>
            <a:off x="1879301" y="6085709"/>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78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957" y="4863308"/>
            <a:ext cx="9993894" cy="2159000"/>
          </a:xfrm>
        </p:spPr>
        <p:txBody>
          <a:bodyPr anchor="b">
            <a:normAutofit/>
          </a:bodyPr>
          <a:lstStyle>
            <a:lvl1pPr algn="l">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5" y="7022308"/>
            <a:ext cx="9993897" cy="1264708"/>
          </a:xfrm>
        </p:spPr>
        <p:txBody>
          <a:bodyPr anchor="t">
            <a:normAutofit/>
          </a:bodyPr>
          <a:lstStyle>
            <a:lvl1pPr marL="0" indent="0" algn="l">
              <a:buNone/>
              <a:defRPr sz="2646">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84233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71793" y="1443643"/>
            <a:ext cx="9297778" cy="3297984"/>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729955" y="5349452"/>
            <a:ext cx="9993897" cy="1303761"/>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1" y="6658191"/>
            <a:ext cx="9993906" cy="1978789"/>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2" name="TextBox 11"/>
          <p:cNvSpPr txBox="1"/>
          <p:nvPr/>
        </p:nvSpPr>
        <p:spPr>
          <a:xfrm>
            <a:off x="1290719" y="1318352"/>
            <a:ext cx="672243" cy="859567"/>
          </a:xfrm>
          <a:prstGeom prst="rect">
            <a:avLst/>
          </a:prstGeom>
        </p:spPr>
        <p:txBody>
          <a:bodyPr vert="horz" lIns="134408" tIns="67204" rIns="134408" bIns="67204" rtlCol="0" anchor="ctr">
            <a:noAutofit/>
          </a:bodyPr>
          <a:lstStyle/>
          <a:p>
            <a:pPr lvl="0"/>
            <a:r>
              <a:rPr lang="en-US" sz="11759" dirty="0">
                <a:solidFill>
                  <a:schemeClr val="tx1"/>
                </a:solidFill>
                <a:effectLst/>
              </a:rPr>
              <a:t>“</a:t>
            </a:r>
          </a:p>
        </p:txBody>
      </p:sp>
      <p:sp>
        <p:nvSpPr>
          <p:cNvPr id="13" name="TextBox 12"/>
          <p:cNvSpPr txBox="1"/>
          <p:nvPr/>
        </p:nvSpPr>
        <p:spPr>
          <a:xfrm>
            <a:off x="11244936" y="3833118"/>
            <a:ext cx="672243" cy="859567"/>
          </a:xfrm>
          <a:prstGeom prst="rect">
            <a:avLst/>
          </a:prstGeom>
        </p:spPr>
        <p:txBody>
          <a:bodyPr vert="horz" lIns="134408" tIns="67204" rIns="134408" bIns="67204" rtlCol="0" anchor="ctr">
            <a:noAutofit/>
          </a:bodyPr>
          <a:lstStyle/>
          <a:p>
            <a:pPr lvl="0" algn="r"/>
            <a:r>
              <a:rPr lang="en-US" sz="11759" dirty="0">
                <a:solidFill>
                  <a:schemeClr val="tx1"/>
                </a:solidFill>
                <a:effectLst/>
              </a:rPr>
              <a:t>”</a:t>
            </a:r>
          </a:p>
        </p:txBody>
      </p:sp>
      <p:cxnSp>
        <p:nvCxnSpPr>
          <p:cNvPr id="26" name="Straight Connector 25"/>
          <p:cNvCxnSpPr/>
          <p:nvPr/>
        </p:nvCxnSpPr>
        <p:spPr>
          <a:xfrm>
            <a:off x="1879301" y="5040313"/>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46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951" y="1443642"/>
            <a:ext cx="9993903" cy="3372654"/>
          </a:xfrm>
        </p:spPr>
        <p:txBody>
          <a:bodyPr vert="horz" lIns="91440" tIns="45720" rIns="91440" bIns="45720" rtlCol="0" anchor="ctr">
            <a:normAutofit/>
          </a:bodyPr>
          <a:lstStyle>
            <a:lvl1pPr>
              <a:defRPr lang="en-US" sz="4704"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729955" y="5241925"/>
            <a:ext cx="9993897" cy="1330643"/>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2" y="6571075"/>
            <a:ext cx="9993903" cy="2065906"/>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6" y="5040313"/>
            <a:ext cx="9711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88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29951" y="3660269"/>
            <a:ext cx="9993906" cy="497671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71121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95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4080" y="1333020"/>
            <a:ext cx="2379771" cy="7303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954" y="1333020"/>
            <a:ext cx="7225628" cy="7303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9180686" y="1333020"/>
            <a:ext cx="0" cy="73039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7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3442358" cy="10080625"/>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825176" y="2663272"/>
            <a:ext cx="7803849" cy="2227693"/>
          </a:xfrm>
        </p:spPr>
        <p:txBody>
          <a:bodyPr anchor="b">
            <a:noAutofit/>
          </a:bodyPr>
          <a:lstStyle>
            <a:lvl1pPr algn="ctr">
              <a:defRPr sz="7056">
                <a:effectLst/>
              </a:defRPr>
            </a:lvl1pPr>
          </a:lstStyle>
          <a:p>
            <a:r>
              <a:rPr lang="en-US"/>
              <a:t>Click to edit Master title style</a:t>
            </a:r>
            <a:endParaRPr lang="en-US" dirty="0"/>
          </a:p>
        </p:txBody>
      </p:sp>
      <p:sp>
        <p:nvSpPr>
          <p:cNvPr id="3" name="Subtitle 2"/>
          <p:cNvSpPr>
            <a:spLocks noGrp="1"/>
          </p:cNvSpPr>
          <p:nvPr>
            <p:ph type="subTitle" idx="1"/>
          </p:nvPr>
        </p:nvSpPr>
        <p:spPr>
          <a:xfrm>
            <a:off x="2825176" y="5289208"/>
            <a:ext cx="7803849" cy="2025019"/>
          </a:xfrm>
        </p:spPr>
        <p:txBody>
          <a:bodyPr anchor="t">
            <a:normAutofit/>
          </a:bodyPr>
          <a:lstStyle>
            <a:lvl1pPr marL="0" indent="0" algn="ctr">
              <a:buNone/>
              <a:defRPr sz="2940">
                <a:solidFill>
                  <a:schemeClr val="tx1"/>
                </a:solidFill>
              </a:defRPr>
            </a:lvl1pPr>
            <a:lvl2pPr marL="672038" indent="0" algn="ctr">
              <a:buNone/>
              <a:defRPr>
                <a:solidFill>
                  <a:schemeClr val="tx1">
                    <a:tint val="75000"/>
                  </a:schemeClr>
                </a:solidFill>
              </a:defRPr>
            </a:lvl2pPr>
            <a:lvl3pPr marL="1344077" indent="0" algn="ctr">
              <a:buNone/>
              <a:defRPr>
                <a:solidFill>
                  <a:schemeClr val="tx1">
                    <a:tint val="75000"/>
                  </a:schemeClr>
                </a:solidFill>
              </a:defRPr>
            </a:lvl3pPr>
            <a:lvl4pPr marL="2016115" indent="0" algn="ctr">
              <a:buNone/>
              <a:defRPr>
                <a:solidFill>
                  <a:schemeClr val="tx1">
                    <a:tint val="75000"/>
                  </a:schemeClr>
                </a:solidFill>
              </a:defRPr>
            </a:lvl4pPr>
            <a:lvl5pPr marL="2688153" indent="0" algn="ctr">
              <a:buNone/>
              <a:defRPr>
                <a:solidFill>
                  <a:schemeClr val="tx1">
                    <a:tint val="75000"/>
                  </a:schemeClr>
                </a:solidFill>
              </a:defRPr>
            </a:lvl5pPr>
            <a:lvl6pPr marL="3360191" indent="0" algn="ctr">
              <a:buNone/>
              <a:defRPr>
                <a:solidFill>
                  <a:schemeClr val="tx1">
                    <a:tint val="75000"/>
                  </a:schemeClr>
                </a:solidFill>
              </a:defRPr>
            </a:lvl6pPr>
            <a:lvl7pPr marL="4032230" indent="0" algn="ctr">
              <a:buNone/>
              <a:defRPr>
                <a:solidFill>
                  <a:schemeClr val="tx1">
                    <a:tint val="75000"/>
                  </a:schemeClr>
                </a:solidFill>
              </a:defRPr>
            </a:lvl7pPr>
            <a:lvl8pPr marL="4704268" indent="0" algn="ctr">
              <a:buNone/>
              <a:defRPr>
                <a:solidFill>
                  <a:schemeClr val="tx1">
                    <a:tint val="75000"/>
                  </a:schemeClr>
                </a:solidFill>
              </a:defRPr>
            </a:lvl8pPr>
            <a:lvl9pPr marL="537630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15953" y="7429797"/>
            <a:ext cx="989692" cy="410692"/>
          </a:xfrm>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a:xfrm>
            <a:off x="2825176" y="7429797"/>
            <a:ext cx="5975203" cy="410692"/>
          </a:xfrm>
        </p:spPr>
        <p:txBody>
          <a:bodyPr/>
          <a:lstStyle/>
          <a:p>
            <a:endParaRPr lang="en-US"/>
          </a:p>
        </p:txBody>
      </p:sp>
      <p:sp>
        <p:nvSpPr>
          <p:cNvPr id="6" name="Slide Number Placeholder 5"/>
          <p:cNvSpPr>
            <a:spLocks noGrp="1"/>
          </p:cNvSpPr>
          <p:nvPr>
            <p:ph type="sldNum" sz="quarter" idx="12"/>
          </p:nvPr>
        </p:nvSpPr>
        <p:spPr>
          <a:xfrm>
            <a:off x="10021220" y="7429797"/>
            <a:ext cx="607806" cy="410692"/>
          </a:xfrm>
        </p:spPr>
        <p:txBody>
          <a:bodyPr/>
          <a:lstStyle/>
          <a:p>
            <a:fld id="{931661CA-C41D-460D-9965-DD2D94B3D684}" type="slidenum">
              <a:rPr lang="en-US" smtClean="0"/>
              <a:t>‹#›</a:t>
            </a:fld>
            <a:endParaRPr lang="en-US"/>
          </a:p>
        </p:txBody>
      </p:sp>
      <p:cxnSp>
        <p:nvCxnSpPr>
          <p:cNvPr id="15" name="Straight Connector 14"/>
          <p:cNvCxnSpPr/>
          <p:nvPr/>
        </p:nvCxnSpPr>
        <p:spPr>
          <a:xfrm>
            <a:off x="2969073" y="5102532"/>
            <a:ext cx="75160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94383"/>
      </p:ext>
    </p:extLst>
  </p:cSld>
  <p:clrMapOvr>
    <a:masterClrMapping/>
  </p:clrMapOvr>
  <p:extLst>
    <p:ext uri="{DCECCB84-F9BA-43D5-87BE-67443E8EF086}">
      <p15:sldGuideLst xmlns:p15="http://schemas.microsoft.com/office/powerpoint/2012/main">
        <p15:guide id="1" orient="horz" pos="596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0743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79301" y="3461147"/>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247625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9299" y="2412725"/>
            <a:ext cx="9695206" cy="2678927"/>
          </a:xfrm>
        </p:spPr>
        <p:txBody>
          <a:bodyPr anchor="b">
            <a:normAutofit/>
          </a:bodyPr>
          <a:lstStyle>
            <a:lvl1pPr algn="ctr">
              <a:defRPr sz="5880" b="0" cap="none"/>
            </a:lvl1pPr>
          </a:lstStyle>
          <a:p>
            <a:r>
              <a:rPr lang="en-US"/>
              <a:t>Click to edit Master title style</a:t>
            </a:r>
            <a:endParaRPr lang="en-US" dirty="0"/>
          </a:p>
        </p:txBody>
      </p:sp>
      <p:sp>
        <p:nvSpPr>
          <p:cNvPr id="3" name="Text Placeholder 2"/>
          <p:cNvSpPr>
            <a:spLocks noGrp="1"/>
          </p:cNvSpPr>
          <p:nvPr>
            <p:ph type="body" idx="1"/>
          </p:nvPr>
        </p:nvSpPr>
        <p:spPr>
          <a:xfrm>
            <a:off x="1879299" y="5489898"/>
            <a:ext cx="9695206" cy="1602221"/>
          </a:xfrm>
        </p:spPr>
        <p:txBody>
          <a:bodyPr anchor="t">
            <a:normAutofit/>
          </a:bodyPr>
          <a:lstStyle>
            <a:lvl1pPr marL="0" indent="0" algn="ctr">
              <a:buNone/>
              <a:defRPr sz="3528">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31" name="Straight Connector 30"/>
          <p:cNvCxnSpPr/>
          <p:nvPr/>
        </p:nvCxnSpPr>
        <p:spPr>
          <a:xfrm>
            <a:off x="1879301" y="5290773"/>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2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29952" y="1345461"/>
            <a:ext cx="9993903" cy="19165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29952"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28213"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311692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955"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4" name="Content Placeholder 3"/>
          <p:cNvSpPr>
            <a:spLocks noGrp="1"/>
          </p:cNvSpPr>
          <p:nvPr>
            <p:ph sz="half" idx="2"/>
          </p:nvPr>
        </p:nvSpPr>
        <p:spPr>
          <a:xfrm>
            <a:off x="1729955" y="4767296"/>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23332"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6" name="Content Placeholder 5"/>
          <p:cNvSpPr>
            <a:spLocks noGrp="1"/>
          </p:cNvSpPr>
          <p:nvPr>
            <p:ph sz="quarter" idx="4"/>
          </p:nvPr>
        </p:nvSpPr>
        <p:spPr>
          <a:xfrm>
            <a:off x="6823332" y="4767296"/>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971CA-A5B4-4996-9FCA-083D36ECCEF3}"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661CA-C41D-460D-9965-DD2D94B3D684}" type="slidenum">
              <a:rPr lang="en-US" smtClean="0"/>
              <a:t>‹#›</a:t>
            </a:fld>
            <a:endParaRPr lang="en-US"/>
          </a:p>
        </p:txBody>
      </p:sp>
      <p:cxnSp>
        <p:nvCxnSpPr>
          <p:cNvPr id="41" name="Straight Connector 40"/>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92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9951" y="1345461"/>
            <a:ext cx="9993905" cy="191656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971CA-A5B4-4996-9FCA-083D36ECCEF3}"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392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71CA-A5B4-4996-9FCA-083D36ECCEF3}"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084932733"/>
      </p:ext>
    </p:extLst>
  </p:cSld>
  <p:clrMapOvr>
    <a:masterClrMapping/>
  </p:clrMapOvr>
  <p:extLst>
    <p:ext uri="{DCECCB84-F9BA-43D5-87BE-67443E8EF086}">
      <p15:sldGuideLst xmlns:p15="http://schemas.microsoft.com/office/powerpoint/2012/main">
        <p15:guide id="1" pos="595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041016"/>
            <a:ext cx="3729005" cy="2016125"/>
          </a:xfrm>
        </p:spPr>
        <p:txBody>
          <a:bodyPr anchor="b">
            <a:normAutofit/>
          </a:bodyPr>
          <a:lstStyle>
            <a:lvl1pPr algn="ctr">
              <a:defRPr sz="3528" b="0"/>
            </a:lvl1pPr>
          </a:lstStyle>
          <a:p>
            <a:r>
              <a:rPr lang="en-US"/>
              <a:t>Click to edit Master title style</a:t>
            </a:r>
            <a:endParaRPr lang="en-US" dirty="0"/>
          </a:p>
        </p:txBody>
      </p:sp>
      <p:sp>
        <p:nvSpPr>
          <p:cNvPr id="3" name="Content Placeholder 2"/>
          <p:cNvSpPr>
            <a:spLocks noGrp="1"/>
          </p:cNvSpPr>
          <p:nvPr>
            <p:ph idx="1"/>
          </p:nvPr>
        </p:nvSpPr>
        <p:spPr>
          <a:xfrm>
            <a:off x="6056349" y="1443644"/>
            <a:ext cx="5667509" cy="719333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9951" y="4455385"/>
            <a:ext cx="3729005" cy="3584228"/>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cxnSp>
        <p:nvCxnSpPr>
          <p:cNvPr id="16" name="Straight Connector 15"/>
          <p:cNvCxnSpPr/>
          <p:nvPr/>
        </p:nvCxnSpPr>
        <p:spPr>
          <a:xfrm>
            <a:off x="1879301" y="4281154"/>
            <a:ext cx="343030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936244"/>
      </p:ext>
    </p:extLst>
  </p:cSld>
  <p:clrMapOvr>
    <a:masterClrMapping/>
  </p:clrMapOvr>
  <p:extLst>
    <p:ext uri="{DCECCB84-F9BA-43D5-87BE-67443E8EF086}">
      <p15:sldGuideLst xmlns:p15="http://schemas.microsoft.com/office/powerpoint/2012/main">
        <p15:guide id="1" pos="595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769059"/>
            <a:ext cx="5339211" cy="2016125"/>
          </a:xfrm>
        </p:spPr>
        <p:txBody>
          <a:bodyPr anchor="b">
            <a:normAutofit/>
          </a:bodyPr>
          <a:lstStyle>
            <a:lvl1pPr algn="ctr">
              <a:defRPr sz="3528"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7618933" y="1518316"/>
            <a:ext cx="4306209" cy="70439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1" y="4785183"/>
            <a:ext cx="5339210" cy="2688167"/>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19615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7078214"/>
            <a:ext cx="9993903" cy="833052"/>
          </a:xfrm>
        </p:spPr>
        <p:txBody>
          <a:bodyPr anchor="b">
            <a:normAutofit/>
          </a:bodyPr>
          <a:lstStyle>
            <a:lvl1pPr algn="ctr">
              <a:defRPr sz="352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08566" y="1518317"/>
            <a:ext cx="10424233" cy="49407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2" y="7911267"/>
            <a:ext cx="9993903" cy="725711"/>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3813173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1333020"/>
            <a:ext cx="9993903" cy="4553567"/>
          </a:xfrm>
        </p:spPr>
        <p:txBody>
          <a:bodyPr anchor="ctr">
            <a:normAutofit/>
          </a:bodyPr>
          <a:lstStyle>
            <a:lvl1pPr algn="ctr">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1" y="6284833"/>
            <a:ext cx="9993906" cy="2352149"/>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0" y="6085709"/>
            <a:ext cx="97112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14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423" y="1443643"/>
            <a:ext cx="9408146" cy="3484662"/>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52238" y="4928305"/>
            <a:ext cx="8662209" cy="958281"/>
          </a:xfrm>
        </p:spPr>
        <p:txBody>
          <a:bodyPr anchor="ctr">
            <a:normAutofit/>
          </a:bodyPr>
          <a:lstStyle>
            <a:lvl1pPr marL="0" indent="0" algn="r">
              <a:buFontTx/>
              <a:buNone/>
              <a:defRPr sz="2646"/>
            </a:lvl1pPr>
            <a:lvl2pPr marL="672038" indent="0">
              <a:buFontTx/>
              <a:buNone/>
              <a:defRPr/>
            </a:lvl2pPr>
            <a:lvl3pPr marL="1344077" indent="0">
              <a:buFontTx/>
              <a:buNone/>
              <a:defRPr/>
            </a:lvl3pPr>
            <a:lvl4pPr marL="2016115" indent="0">
              <a:buFontTx/>
              <a:buNone/>
              <a:defRPr/>
            </a:lvl4pPr>
            <a:lvl5pPr marL="2688153" indent="0">
              <a:buFontTx/>
              <a:buNone/>
              <a:defRPr/>
            </a:lvl5pPr>
          </a:lstStyle>
          <a:p>
            <a:pPr lvl="0"/>
            <a:r>
              <a:rPr lang="en-US"/>
              <a:t>Click to edit Master text styles</a:t>
            </a:r>
          </a:p>
        </p:txBody>
      </p:sp>
      <p:sp>
        <p:nvSpPr>
          <p:cNvPr id="3" name="Text Placeholder 2"/>
          <p:cNvSpPr>
            <a:spLocks noGrp="1"/>
          </p:cNvSpPr>
          <p:nvPr>
            <p:ph type="body" idx="1"/>
          </p:nvPr>
        </p:nvSpPr>
        <p:spPr>
          <a:xfrm>
            <a:off x="1729948" y="6384396"/>
            <a:ext cx="9993909" cy="2252585"/>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4" name="TextBox 13"/>
          <p:cNvSpPr txBox="1"/>
          <p:nvPr/>
        </p:nvSpPr>
        <p:spPr>
          <a:xfrm>
            <a:off x="1249426" y="1330798"/>
            <a:ext cx="672243" cy="859567"/>
          </a:xfrm>
          <a:prstGeom prst="rect">
            <a:avLst/>
          </a:prstGeom>
        </p:spPr>
        <p:txBody>
          <a:bodyPr vert="horz" lIns="134408" tIns="67204" rIns="134408" bIns="67204" rtlCol="0" anchor="ctr">
            <a:noAutofit/>
          </a:bodyPr>
          <a:lstStyle/>
          <a:p>
            <a:pPr lvl="0"/>
            <a:r>
              <a:rPr lang="en-US" sz="10583" dirty="0">
                <a:solidFill>
                  <a:schemeClr val="tx1"/>
                </a:solidFill>
                <a:effectLst/>
              </a:rPr>
              <a:t>“</a:t>
            </a:r>
          </a:p>
        </p:txBody>
      </p:sp>
      <p:sp>
        <p:nvSpPr>
          <p:cNvPr id="15" name="TextBox 14"/>
          <p:cNvSpPr txBox="1"/>
          <p:nvPr/>
        </p:nvSpPr>
        <p:spPr>
          <a:xfrm>
            <a:off x="11220986" y="4156707"/>
            <a:ext cx="672243" cy="859567"/>
          </a:xfrm>
          <a:prstGeom prst="rect">
            <a:avLst/>
          </a:prstGeom>
        </p:spPr>
        <p:txBody>
          <a:bodyPr vert="horz" lIns="134408" tIns="67204" rIns="134408" bIns="67204" rtlCol="0" anchor="ctr">
            <a:noAutofit/>
          </a:bodyPr>
          <a:lstStyle/>
          <a:p>
            <a:pPr lvl="0" algn="r"/>
            <a:r>
              <a:rPr lang="en-US" sz="10583" dirty="0">
                <a:solidFill>
                  <a:schemeClr val="tx1"/>
                </a:solidFill>
                <a:effectLst/>
              </a:rPr>
              <a:t>”</a:t>
            </a:r>
          </a:p>
        </p:txBody>
      </p:sp>
      <p:cxnSp>
        <p:nvCxnSpPr>
          <p:cNvPr id="19" name="Straight Connector 18"/>
          <p:cNvCxnSpPr/>
          <p:nvPr/>
        </p:nvCxnSpPr>
        <p:spPr>
          <a:xfrm>
            <a:off x="1879301" y="6085709"/>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2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9299" y="2412725"/>
            <a:ext cx="9695206" cy="2678927"/>
          </a:xfrm>
        </p:spPr>
        <p:txBody>
          <a:bodyPr anchor="b">
            <a:normAutofit/>
          </a:bodyPr>
          <a:lstStyle>
            <a:lvl1pPr algn="ctr">
              <a:defRPr sz="5880" b="0" cap="none"/>
            </a:lvl1pPr>
          </a:lstStyle>
          <a:p>
            <a:r>
              <a:rPr lang="en-US"/>
              <a:t>Click to edit Master title style</a:t>
            </a:r>
            <a:endParaRPr lang="en-US" dirty="0"/>
          </a:p>
        </p:txBody>
      </p:sp>
      <p:sp>
        <p:nvSpPr>
          <p:cNvPr id="3" name="Text Placeholder 2"/>
          <p:cNvSpPr>
            <a:spLocks noGrp="1"/>
          </p:cNvSpPr>
          <p:nvPr>
            <p:ph type="body" idx="1"/>
          </p:nvPr>
        </p:nvSpPr>
        <p:spPr>
          <a:xfrm>
            <a:off x="1879299" y="5489898"/>
            <a:ext cx="9695206" cy="1602221"/>
          </a:xfrm>
        </p:spPr>
        <p:txBody>
          <a:bodyPr anchor="t">
            <a:normAutofit/>
          </a:bodyPr>
          <a:lstStyle>
            <a:lvl1pPr marL="0" indent="0" algn="ctr">
              <a:buNone/>
              <a:defRPr sz="3528">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31" name="Straight Connector 30"/>
          <p:cNvCxnSpPr/>
          <p:nvPr/>
        </p:nvCxnSpPr>
        <p:spPr>
          <a:xfrm>
            <a:off x="1879301" y="5290773"/>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221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957" y="4863308"/>
            <a:ext cx="9993894" cy="2159000"/>
          </a:xfrm>
        </p:spPr>
        <p:txBody>
          <a:bodyPr anchor="b">
            <a:normAutofit/>
          </a:bodyPr>
          <a:lstStyle>
            <a:lvl1pPr algn="l">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5" y="7022308"/>
            <a:ext cx="9993897" cy="1264708"/>
          </a:xfrm>
        </p:spPr>
        <p:txBody>
          <a:bodyPr anchor="t">
            <a:normAutofit/>
          </a:bodyPr>
          <a:lstStyle>
            <a:lvl1pPr marL="0" indent="0" algn="l">
              <a:buNone/>
              <a:defRPr sz="2646">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227098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71793" y="1443643"/>
            <a:ext cx="9297778" cy="3297984"/>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729955" y="5349452"/>
            <a:ext cx="9993897" cy="1303761"/>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1" y="6658191"/>
            <a:ext cx="9993906" cy="1978789"/>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2" name="TextBox 11"/>
          <p:cNvSpPr txBox="1"/>
          <p:nvPr/>
        </p:nvSpPr>
        <p:spPr>
          <a:xfrm>
            <a:off x="1290719" y="1318352"/>
            <a:ext cx="672243" cy="859567"/>
          </a:xfrm>
          <a:prstGeom prst="rect">
            <a:avLst/>
          </a:prstGeom>
        </p:spPr>
        <p:txBody>
          <a:bodyPr vert="horz" lIns="134408" tIns="67204" rIns="134408" bIns="67204" rtlCol="0" anchor="ctr">
            <a:noAutofit/>
          </a:bodyPr>
          <a:lstStyle/>
          <a:p>
            <a:pPr lvl="0"/>
            <a:r>
              <a:rPr lang="en-US" sz="11759" dirty="0">
                <a:solidFill>
                  <a:schemeClr val="tx1"/>
                </a:solidFill>
                <a:effectLst/>
              </a:rPr>
              <a:t>“</a:t>
            </a:r>
          </a:p>
        </p:txBody>
      </p:sp>
      <p:sp>
        <p:nvSpPr>
          <p:cNvPr id="13" name="TextBox 12"/>
          <p:cNvSpPr txBox="1"/>
          <p:nvPr/>
        </p:nvSpPr>
        <p:spPr>
          <a:xfrm>
            <a:off x="11244936" y="3833118"/>
            <a:ext cx="672243" cy="859567"/>
          </a:xfrm>
          <a:prstGeom prst="rect">
            <a:avLst/>
          </a:prstGeom>
        </p:spPr>
        <p:txBody>
          <a:bodyPr vert="horz" lIns="134408" tIns="67204" rIns="134408" bIns="67204" rtlCol="0" anchor="ctr">
            <a:noAutofit/>
          </a:bodyPr>
          <a:lstStyle/>
          <a:p>
            <a:pPr lvl="0" algn="r"/>
            <a:r>
              <a:rPr lang="en-US" sz="11759" dirty="0">
                <a:solidFill>
                  <a:schemeClr val="tx1"/>
                </a:solidFill>
                <a:effectLst/>
              </a:rPr>
              <a:t>”</a:t>
            </a:r>
          </a:p>
        </p:txBody>
      </p:sp>
      <p:cxnSp>
        <p:nvCxnSpPr>
          <p:cNvPr id="26" name="Straight Connector 25"/>
          <p:cNvCxnSpPr/>
          <p:nvPr/>
        </p:nvCxnSpPr>
        <p:spPr>
          <a:xfrm>
            <a:off x="1879301" y="5040313"/>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272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951" y="1443642"/>
            <a:ext cx="9993903" cy="3372654"/>
          </a:xfrm>
        </p:spPr>
        <p:txBody>
          <a:bodyPr vert="horz" lIns="91440" tIns="45720" rIns="91440" bIns="45720" rtlCol="0" anchor="ctr">
            <a:normAutofit/>
          </a:bodyPr>
          <a:lstStyle>
            <a:lvl1pPr>
              <a:defRPr lang="en-US" sz="4704"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729955" y="5241925"/>
            <a:ext cx="9993897" cy="1330643"/>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2" y="6571075"/>
            <a:ext cx="9993903" cy="2065906"/>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6" y="5040313"/>
            <a:ext cx="9711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145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29951" y="3660269"/>
            <a:ext cx="9993906" cy="497671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71121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38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4080" y="1333020"/>
            <a:ext cx="2379771" cy="7303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954" y="1333020"/>
            <a:ext cx="7225628" cy="7303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9180686" y="1333020"/>
            <a:ext cx="0" cy="73039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3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29952" y="1345461"/>
            <a:ext cx="9993903" cy="19165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29952"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28213"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34912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955"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4" name="Content Placeholder 3"/>
          <p:cNvSpPr>
            <a:spLocks noGrp="1"/>
          </p:cNvSpPr>
          <p:nvPr>
            <p:ph sz="half" idx="2"/>
          </p:nvPr>
        </p:nvSpPr>
        <p:spPr>
          <a:xfrm>
            <a:off x="1729955" y="4767295"/>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23332"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6" name="Content Placeholder 5"/>
          <p:cNvSpPr>
            <a:spLocks noGrp="1"/>
          </p:cNvSpPr>
          <p:nvPr>
            <p:ph sz="quarter" idx="4"/>
          </p:nvPr>
        </p:nvSpPr>
        <p:spPr>
          <a:xfrm>
            <a:off x="6823332" y="4767295"/>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971CA-A5B4-4996-9FCA-083D36ECCEF3}"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661CA-C41D-460D-9965-DD2D94B3D684}" type="slidenum">
              <a:rPr lang="en-US" smtClean="0"/>
              <a:t>‹#›</a:t>
            </a:fld>
            <a:endParaRPr lang="en-US"/>
          </a:p>
        </p:txBody>
      </p:sp>
      <p:cxnSp>
        <p:nvCxnSpPr>
          <p:cNvPr id="41" name="Straight Connector 40"/>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9951" y="1345461"/>
            <a:ext cx="9993905" cy="191656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971CA-A5B4-4996-9FCA-083D36ECCEF3}"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4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71CA-A5B4-4996-9FCA-083D36ECCEF3}"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276274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041016"/>
            <a:ext cx="3729005" cy="2016125"/>
          </a:xfrm>
        </p:spPr>
        <p:txBody>
          <a:bodyPr anchor="b">
            <a:normAutofit/>
          </a:bodyPr>
          <a:lstStyle>
            <a:lvl1pPr algn="ctr">
              <a:defRPr sz="3528" b="0"/>
            </a:lvl1pPr>
          </a:lstStyle>
          <a:p>
            <a:r>
              <a:rPr lang="en-US"/>
              <a:t>Click to edit Master title style</a:t>
            </a:r>
            <a:endParaRPr lang="en-US" dirty="0"/>
          </a:p>
        </p:txBody>
      </p:sp>
      <p:sp>
        <p:nvSpPr>
          <p:cNvPr id="3" name="Content Placeholder 2"/>
          <p:cNvSpPr>
            <a:spLocks noGrp="1"/>
          </p:cNvSpPr>
          <p:nvPr>
            <p:ph idx="1"/>
          </p:nvPr>
        </p:nvSpPr>
        <p:spPr>
          <a:xfrm>
            <a:off x="6056349" y="1443644"/>
            <a:ext cx="5667509" cy="719333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9951" y="4455385"/>
            <a:ext cx="3729005" cy="3584228"/>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cxnSp>
        <p:nvCxnSpPr>
          <p:cNvPr id="16" name="Straight Connector 15"/>
          <p:cNvCxnSpPr/>
          <p:nvPr/>
        </p:nvCxnSpPr>
        <p:spPr>
          <a:xfrm>
            <a:off x="1879301" y="4281154"/>
            <a:ext cx="343030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49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769059"/>
            <a:ext cx="5339211" cy="2016125"/>
          </a:xfrm>
        </p:spPr>
        <p:txBody>
          <a:bodyPr anchor="b">
            <a:normAutofit/>
          </a:bodyPr>
          <a:lstStyle>
            <a:lvl1pPr algn="ctr">
              <a:defRPr sz="3528"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7618934" y="1518316"/>
            <a:ext cx="4306209" cy="70439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1" y="4785183"/>
            <a:ext cx="5339210" cy="2688167"/>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6694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FF0000"/>
            </a:gs>
            <a:gs pos="36000">
              <a:srgbClr val="00B050"/>
            </a:gs>
            <a:gs pos="59000">
              <a:srgbClr val="0070C0"/>
            </a:gs>
            <a:gs pos="80000">
              <a:srgbClr val="FF000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1"/>
            <a:ext cx="13441363" cy="10080626"/>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729952" y="1345461"/>
            <a:ext cx="9993903" cy="191656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951" y="3660268"/>
            <a:ext cx="9993906" cy="506382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44085" y="8761432"/>
            <a:ext cx="168793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C63971CA-A5B4-4996-9FCA-083D36ECCEF3}" type="datetimeFigureOut">
              <a:rPr lang="en-US" smtClean="0"/>
              <a:t>7/1/2024</a:t>
            </a:fld>
            <a:endParaRPr lang="en-US"/>
          </a:p>
        </p:txBody>
      </p:sp>
      <p:sp>
        <p:nvSpPr>
          <p:cNvPr id="5" name="Footer Placeholder 4"/>
          <p:cNvSpPr>
            <a:spLocks noGrp="1"/>
          </p:cNvSpPr>
          <p:nvPr>
            <p:ph type="ftr" sz="quarter" idx="3"/>
          </p:nvPr>
        </p:nvSpPr>
        <p:spPr>
          <a:xfrm>
            <a:off x="1729951" y="8761432"/>
            <a:ext cx="7503684" cy="410692"/>
          </a:xfrm>
          <a:prstGeom prst="rect">
            <a:avLst/>
          </a:prstGeom>
        </p:spPr>
        <p:txBody>
          <a:bodyPr vert="horz" lIns="91440" tIns="45720" rIns="91440" bIns="45720" rtlCol="0" anchor="ctr"/>
          <a:lstStyle>
            <a:lvl1pPr algn="l">
              <a:defRPr sz="147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142471" y="8761432"/>
            <a:ext cx="58138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931661CA-C41D-460D-9965-DD2D94B3D684}" type="slidenum">
              <a:rPr lang="en-US" smtClean="0"/>
              <a:t>‹#›</a:t>
            </a:fld>
            <a:endParaRPr lang="en-US"/>
          </a:p>
        </p:txBody>
      </p:sp>
    </p:spTree>
    <p:extLst>
      <p:ext uri="{BB962C8B-B14F-4D97-AF65-F5344CB8AC3E}">
        <p14:creationId xmlns:p14="http://schemas.microsoft.com/office/powerpoint/2010/main" val="3676956364"/>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Lst>
  <p:txStyles>
    <p:titleStyle>
      <a:lvl1pPr algn="ctr" defTabSz="672038" rtl="0" eaLnBrk="1" latinLnBrk="0" hangingPunct="1">
        <a:spcBef>
          <a:spcPct val="0"/>
        </a:spcBef>
        <a:buNone/>
        <a:defRPr sz="58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0024" indent="-420024" algn="l" defTabSz="672038" rtl="0" eaLnBrk="1" latinLnBrk="0" hangingPunct="1">
        <a:spcBef>
          <a:spcPct val="20000"/>
        </a:spcBef>
        <a:spcAft>
          <a:spcPts val="882"/>
        </a:spcAft>
        <a:buClr>
          <a:schemeClr val="accent1"/>
        </a:buClr>
        <a:buSzPct val="115000"/>
        <a:buFont typeface="Arial"/>
        <a:buChar char="•"/>
        <a:defRPr sz="3528" kern="1200" cap="none">
          <a:solidFill>
            <a:schemeClr val="tx1">
              <a:lumMod val="85000"/>
              <a:lumOff val="15000"/>
            </a:schemeClr>
          </a:solidFill>
          <a:effectLst/>
          <a:latin typeface="+mn-lt"/>
          <a:ea typeface="+mn-ea"/>
          <a:cs typeface="+mn-cs"/>
        </a:defRPr>
      </a:lvl1pPr>
      <a:lvl2pPr marL="1092062" indent="-420024" algn="l" defTabSz="672038" rtl="0" eaLnBrk="1" latinLnBrk="0" hangingPunct="1">
        <a:spcBef>
          <a:spcPct val="20000"/>
        </a:spcBef>
        <a:spcAft>
          <a:spcPts val="882"/>
        </a:spcAft>
        <a:buClr>
          <a:schemeClr val="accent1"/>
        </a:buClr>
        <a:buSzPct val="115000"/>
        <a:buFont typeface="Arial"/>
        <a:buChar char="•"/>
        <a:defRPr sz="2940" kern="1200" cap="none">
          <a:solidFill>
            <a:schemeClr val="tx1">
              <a:lumMod val="85000"/>
              <a:lumOff val="15000"/>
            </a:schemeClr>
          </a:solidFill>
          <a:effectLst/>
          <a:latin typeface="+mn-lt"/>
          <a:ea typeface="+mn-ea"/>
          <a:cs typeface="+mn-cs"/>
        </a:defRPr>
      </a:lvl2pPr>
      <a:lvl3pPr marL="1764100" indent="-420024" algn="l" defTabSz="672038" rtl="0" eaLnBrk="1" latinLnBrk="0" hangingPunct="1">
        <a:spcBef>
          <a:spcPct val="20000"/>
        </a:spcBef>
        <a:spcAft>
          <a:spcPts val="882"/>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3pPr>
      <a:lvl4pPr marL="2268129" indent="-252014" algn="l" defTabSz="672038" rtl="0" eaLnBrk="1" latinLnBrk="0" hangingPunct="1">
        <a:spcBef>
          <a:spcPct val="20000"/>
        </a:spcBef>
        <a:spcAft>
          <a:spcPts val="882"/>
        </a:spcAft>
        <a:buClr>
          <a:schemeClr val="accent1"/>
        </a:buClr>
        <a:buSzPct val="115000"/>
        <a:buFont typeface="Arial"/>
        <a:buChar char="•"/>
        <a:defRPr sz="2352" kern="1200" cap="none">
          <a:solidFill>
            <a:schemeClr val="tx1">
              <a:lumMod val="85000"/>
              <a:lumOff val="15000"/>
            </a:schemeClr>
          </a:solidFill>
          <a:effectLst/>
          <a:latin typeface="+mn-lt"/>
          <a:ea typeface="+mn-ea"/>
          <a:cs typeface="+mn-cs"/>
        </a:defRPr>
      </a:lvl4pPr>
      <a:lvl5pPr marL="2940167" indent="-252014"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5pPr>
      <a:lvl6pPr marL="3696211"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6pPr>
      <a:lvl7pPr marL="4368249"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7pPr>
      <a:lvl8pPr marL="5040287"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8pPr>
      <a:lvl9pPr marL="5712325"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9pPr>
    </p:bodyStyle>
    <p:otherStyle>
      <a:defPPr>
        <a:defRPr lang="en-US"/>
      </a:defPPr>
      <a:lvl1pPr marL="0" algn="l" defTabSz="672038" rtl="0" eaLnBrk="1" latinLnBrk="0" hangingPunct="1">
        <a:defRPr sz="2646" kern="1200">
          <a:solidFill>
            <a:schemeClr val="tx1"/>
          </a:solidFill>
          <a:latin typeface="+mn-lt"/>
          <a:ea typeface="+mn-ea"/>
          <a:cs typeface="+mn-cs"/>
        </a:defRPr>
      </a:lvl1pPr>
      <a:lvl2pPr marL="672038" algn="l" defTabSz="672038" rtl="0" eaLnBrk="1" latinLnBrk="0" hangingPunct="1">
        <a:defRPr sz="2646" kern="1200">
          <a:solidFill>
            <a:schemeClr val="tx1"/>
          </a:solidFill>
          <a:latin typeface="+mn-lt"/>
          <a:ea typeface="+mn-ea"/>
          <a:cs typeface="+mn-cs"/>
        </a:defRPr>
      </a:lvl2pPr>
      <a:lvl3pPr marL="1344077" algn="l" defTabSz="672038" rtl="0" eaLnBrk="1" latinLnBrk="0" hangingPunct="1">
        <a:defRPr sz="2646" kern="1200">
          <a:solidFill>
            <a:schemeClr val="tx1"/>
          </a:solidFill>
          <a:latin typeface="+mn-lt"/>
          <a:ea typeface="+mn-ea"/>
          <a:cs typeface="+mn-cs"/>
        </a:defRPr>
      </a:lvl3pPr>
      <a:lvl4pPr marL="2016115" algn="l" defTabSz="672038" rtl="0" eaLnBrk="1" latinLnBrk="0" hangingPunct="1">
        <a:defRPr sz="2646" kern="1200">
          <a:solidFill>
            <a:schemeClr val="tx1"/>
          </a:solidFill>
          <a:latin typeface="+mn-lt"/>
          <a:ea typeface="+mn-ea"/>
          <a:cs typeface="+mn-cs"/>
        </a:defRPr>
      </a:lvl4pPr>
      <a:lvl5pPr marL="2688153" algn="l" defTabSz="672038" rtl="0" eaLnBrk="1" latinLnBrk="0" hangingPunct="1">
        <a:defRPr sz="2646" kern="1200">
          <a:solidFill>
            <a:schemeClr val="tx1"/>
          </a:solidFill>
          <a:latin typeface="+mn-lt"/>
          <a:ea typeface="+mn-ea"/>
          <a:cs typeface="+mn-cs"/>
        </a:defRPr>
      </a:lvl5pPr>
      <a:lvl6pPr marL="3360191" algn="l" defTabSz="672038" rtl="0" eaLnBrk="1" latinLnBrk="0" hangingPunct="1">
        <a:defRPr sz="2646" kern="1200">
          <a:solidFill>
            <a:schemeClr val="tx1"/>
          </a:solidFill>
          <a:latin typeface="+mn-lt"/>
          <a:ea typeface="+mn-ea"/>
          <a:cs typeface="+mn-cs"/>
        </a:defRPr>
      </a:lvl6pPr>
      <a:lvl7pPr marL="4032230" algn="l" defTabSz="672038" rtl="0" eaLnBrk="1" latinLnBrk="0" hangingPunct="1">
        <a:defRPr sz="2646" kern="1200">
          <a:solidFill>
            <a:schemeClr val="tx1"/>
          </a:solidFill>
          <a:latin typeface="+mn-lt"/>
          <a:ea typeface="+mn-ea"/>
          <a:cs typeface="+mn-cs"/>
        </a:defRPr>
      </a:lvl7pPr>
      <a:lvl8pPr marL="4704268" algn="l" defTabSz="672038" rtl="0" eaLnBrk="1" latinLnBrk="0" hangingPunct="1">
        <a:defRPr sz="2646" kern="1200">
          <a:solidFill>
            <a:schemeClr val="tx1"/>
          </a:solidFill>
          <a:latin typeface="+mn-lt"/>
          <a:ea typeface="+mn-ea"/>
          <a:cs typeface="+mn-cs"/>
        </a:defRPr>
      </a:lvl8pPr>
      <a:lvl9pPr marL="5376306" algn="l" defTabSz="672038" rtl="0" eaLnBrk="1" latinLnBrk="0" hangingPunct="1">
        <a:defRPr sz="26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3453809" cy="10080625"/>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729952" y="1345461"/>
            <a:ext cx="9993903" cy="191656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951" y="3660268"/>
            <a:ext cx="9993906" cy="506382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44085" y="8761432"/>
            <a:ext cx="168793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C63971CA-A5B4-4996-9FCA-083D36ECCEF3}" type="datetimeFigureOut">
              <a:rPr lang="en-US" smtClean="0"/>
              <a:t>7/1/2024</a:t>
            </a:fld>
            <a:endParaRPr lang="en-US"/>
          </a:p>
        </p:txBody>
      </p:sp>
      <p:sp>
        <p:nvSpPr>
          <p:cNvPr id="5" name="Footer Placeholder 4"/>
          <p:cNvSpPr>
            <a:spLocks noGrp="1"/>
          </p:cNvSpPr>
          <p:nvPr>
            <p:ph type="ftr" sz="quarter" idx="3"/>
          </p:nvPr>
        </p:nvSpPr>
        <p:spPr>
          <a:xfrm>
            <a:off x="1729951" y="8761432"/>
            <a:ext cx="7503684" cy="410692"/>
          </a:xfrm>
          <a:prstGeom prst="rect">
            <a:avLst/>
          </a:prstGeom>
        </p:spPr>
        <p:txBody>
          <a:bodyPr vert="horz" lIns="91440" tIns="45720" rIns="91440" bIns="45720" rtlCol="0" anchor="ctr"/>
          <a:lstStyle>
            <a:lvl1pPr algn="l">
              <a:defRPr sz="147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142471" y="8761432"/>
            <a:ext cx="58138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931661CA-C41D-460D-9965-DD2D94B3D684}" type="slidenum">
              <a:rPr lang="en-US" smtClean="0"/>
              <a:t>‹#›</a:t>
            </a:fld>
            <a:endParaRPr lang="en-US"/>
          </a:p>
        </p:txBody>
      </p:sp>
    </p:spTree>
    <p:extLst>
      <p:ext uri="{BB962C8B-B14F-4D97-AF65-F5344CB8AC3E}">
        <p14:creationId xmlns:p14="http://schemas.microsoft.com/office/powerpoint/2010/main" val="217542418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 id="2147484588" r:id="rId17"/>
  </p:sldLayoutIdLst>
  <p:txStyles>
    <p:titleStyle>
      <a:lvl1pPr algn="ctr" defTabSz="672038" rtl="0" eaLnBrk="1" latinLnBrk="0" hangingPunct="1">
        <a:spcBef>
          <a:spcPct val="0"/>
        </a:spcBef>
        <a:buNone/>
        <a:defRPr sz="58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0024" indent="-420024" algn="l" defTabSz="672038" rtl="0" eaLnBrk="1" latinLnBrk="0" hangingPunct="1">
        <a:spcBef>
          <a:spcPct val="20000"/>
        </a:spcBef>
        <a:spcAft>
          <a:spcPts val="882"/>
        </a:spcAft>
        <a:buClr>
          <a:schemeClr val="accent1"/>
        </a:buClr>
        <a:buSzPct val="115000"/>
        <a:buFont typeface="Arial"/>
        <a:buChar char="•"/>
        <a:defRPr sz="3528" kern="1200" cap="none">
          <a:solidFill>
            <a:schemeClr val="tx1">
              <a:lumMod val="85000"/>
              <a:lumOff val="15000"/>
            </a:schemeClr>
          </a:solidFill>
          <a:effectLst/>
          <a:latin typeface="+mn-lt"/>
          <a:ea typeface="+mn-ea"/>
          <a:cs typeface="+mn-cs"/>
        </a:defRPr>
      </a:lvl1pPr>
      <a:lvl2pPr marL="1092062" indent="-420024" algn="l" defTabSz="672038" rtl="0" eaLnBrk="1" latinLnBrk="0" hangingPunct="1">
        <a:spcBef>
          <a:spcPct val="20000"/>
        </a:spcBef>
        <a:spcAft>
          <a:spcPts val="882"/>
        </a:spcAft>
        <a:buClr>
          <a:schemeClr val="accent1"/>
        </a:buClr>
        <a:buSzPct val="115000"/>
        <a:buFont typeface="Arial"/>
        <a:buChar char="•"/>
        <a:defRPr sz="2940" kern="1200" cap="none">
          <a:solidFill>
            <a:schemeClr val="tx1">
              <a:lumMod val="85000"/>
              <a:lumOff val="15000"/>
            </a:schemeClr>
          </a:solidFill>
          <a:effectLst/>
          <a:latin typeface="+mn-lt"/>
          <a:ea typeface="+mn-ea"/>
          <a:cs typeface="+mn-cs"/>
        </a:defRPr>
      </a:lvl2pPr>
      <a:lvl3pPr marL="1764100" indent="-420024" algn="l" defTabSz="672038" rtl="0" eaLnBrk="1" latinLnBrk="0" hangingPunct="1">
        <a:spcBef>
          <a:spcPct val="20000"/>
        </a:spcBef>
        <a:spcAft>
          <a:spcPts val="882"/>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3pPr>
      <a:lvl4pPr marL="2268129" indent="-252014" algn="l" defTabSz="672038" rtl="0" eaLnBrk="1" latinLnBrk="0" hangingPunct="1">
        <a:spcBef>
          <a:spcPct val="20000"/>
        </a:spcBef>
        <a:spcAft>
          <a:spcPts val="882"/>
        </a:spcAft>
        <a:buClr>
          <a:schemeClr val="accent1"/>
        </a:buClr>
        <a:buSzPct val="115000"/>
        <a:buFont typeface="Arial"/>
        <a:buChar char="•"/>
        <a:defRPr sz="2352" kern="1200" cap="none">
          <a:solidFill>
            <a:schemeClr val="tx1">
              <a:lumMod val="85000"/>
              <a:lumOff val="15000"/>
            </a:schemeClr>
          </a:solidFill>
          <a:effectLst/>
          <a:latin typeface="+mn-lt"/>
          <a:ea typeface="+mn-ea"/>
          <a:cs typeface="+mn-cs"/>
        </a:defRPr>
      </a:lvl4pPr>
      <a:lvl5pPr marL="2940167" indent="-252014"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5pPr>
      <a:lvl6pPr marL="3696211"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6pPr>
      <a:lvl7pPr marL="4368249"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7pPr>
      <a:lvl8pPr marL="5040287"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8pPr>
      <a:lvl9pPr marL="5712325"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9pPr>
    </p:bodyStyle>
    <p:otherStyle>
      <a:defPPr>
        <a:defRPr lang="en-US"/>
      </a:defPPr>
      <a:lvl1pPr marL="0" algn="l" defTabSz="672038" rtl="0" eaLnBrk="1" latinLnBrk="0" hangingPunct="1">
        <a:defRPr sz="2646" kern="1200">
          <a:solidFill>
            <a:schemeClr val="tx1"/>
          </a:solidFill>
          <a:latin typeface="+mn-lt"/>
          <a:ea typeface="+mn-ea"/>
          <a:cs typeface="+mn-cs"/>
        </a:defRPr>
      </a:lvl1pPr>
      <a:lvl2pPr marL="672038" algn="l" defTabSz="672038" rtl="0" eaLnBrk="1" latinLnBrk="0" hangingPunct="1">
        <a:defRPr sz="2646" kern="1200">
          <a:solidFill>
            <a:schemeClr val="tx1"/>
          </a:solidFill>
          <a:latin typeface="+mn-lt"/>
          <a:ea typeface="+mn-ea"/>
          <a:cs typeface="+mn-cs"/>
        </a:defRPr>
      </a:lvl2pPr>
      <a:lvl3pPr marL="1344077" algn="l" defTabSz="672038" rtl="0" eaLnBrk="1" latinLnBrk="0" hangingPunct="1">
        <a:defRPr sz="2646" kern="1200">
          <a:solidFill>
            <a:schemeClr val="tx1"/>
          </a:solidFill>
          <a:latin typeface="+mn-lt"/>
          <a:ea typeface="+mn-ea"/>
          <a:cs typeface="+mn-cs"/>
        </a:defRPr>
      </a:lvl3pPr>
      <a:lvl4pPr marL="2016115" algn="l" defTabSz="672038" rtl="0" eaLnBrk="1" latinLnBrk="0" hangingPunct="1">
        <a:defRPr sz="2646" kern="1200">
          <a:solidFill>
            <a:schemeClr val="tx1"/>
          </a:solidFill>
          <a:latin typeface="+mn-lt"/>
          <a:ea typeface="+mn-ea"/>
          <a:cs typeface="+mn-cs"/>
        </a:defRPr>
      </a:lvl4pPr>
      <a:lvl5pPr marL="2688153" algn="l" defTabSz="672038" rtl="0" eaLnBrk="1" latinLnBrk="0" hangingPunct="1">
        <a:defRPr sz="2646" kern="1200">
          <a:solidFill>
            <a:schemeClr val="tx1"/>
          </a:solidFill>
          <a:latin typeface="+mn-lt"/>
          <a:ea typeface="+mn-ea"/>
          <a:cs typeface="+mn-cs"/>
        </a:defRPr>
      </a:lvl5pPr>
      <a:lvl6pPr marL="3360191" algn="l" defTabSz="672038" rtl="0" eaLnBrk="1" latinLnBrk="0" hangingPunct="1">
        <a:defRPr sz="2646" kern="1200">
          <a:solidFill>
            <a:schemeClr val="tx1"/>
          </a:solidFill>
          <a:latin typeface="+mn-lt"/>
          <a:ea typeface="+mn-ea"/>
          <a:cs typeface="+mn-cs"/>
        </a:defRPr>
      </a:lvl6pPr>
      <a:lvl7pPr marL="4032230" algn="l" defTabSz="672038" rtl="0" eaLnBrk="1" latinLnBrk="0" hangingPunct="1">
        <a:defRPr sz="2646" kern="1200">
          <a:solidFill>
            <a:schemeClr val="tx1"/>
          </a:solidFill>
          <a:latin typeface="+mn-lt"/>
          <a:ea typeface="+mn-ea"/>
          <a:cs typeface="+mn-cs"/>
        </a:defRPr>
      </a:lvl7pPr>
      <a:lvl8pPr marL="4704268" algn="l" defTabSz="672038" rtl="0" eaLnBrk="1" latinLnBrk="0" hangingPunct="1">
        <a:defRPr sz="2646" kern="1200">
          <a:solidFill>
            <a:schemeClr val="tx1"/>
          </a:solidFill>
          <a:latin typeface="+mn-lt"/>
          <a:ea typeface="+mn-ea"/>
          <a:cs typeface="+mn-cs"/>
        </a:defRPr>
      </a:lvl8pPr>
      <a:lvl9pPr marL="5376306" algn="l" defTabSz="672038" rtl="0" eaLnBrk="1" latinLnBrk="0" hangingPunct="1">
        <a:defRPr sz="26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38" userDrawn="1">
          <p15:clr>
            <a:srgbClr val="F26B43"/>
          </p15:clr>
        </p15:guide>
        <p15:guide id="2" orient="horz" pos="5821" userDrawn="1">
          <p15:clr>
            <a:srgbClr val="F26B43"/>
          </p15:clr>
        </p15:guide>
        <p15:guide id="3" orient="horz" pos="2258" userDrawn="1">
          <p15:clr>
            <a:srgbClr val="F26B43"/>
          </p15:clr>
        </p15:guide>
        <p15:guide id="4" orient="horz" pos="5644" userDrawn="1">
          <p15:clr>
            <a:srgbClr val="F26B43"/>
          </p15:clr>
        </p15:guide>
        <p15:guide id="5" pos="4868" userDrawn="1">
          <p15:clr>
            <a:srgbClr val="F26B43"/>
          </p15:clr>
        </p15:guide>
        <p15:guide id="6" pos="5291" userDrawn="1">
          <p15:clr>
            <a:srgbClr val="F26B43"/>
          </p15:clr>
        </p15:guide>
        <p15:guide id="7" orient="horz" pos="529" userDrawn="1">
          <p15:clr>
            <a:srgbClr val="F26B43"/>
          </p15:clr>
        </p15:guide>
        <p15:guide id="8" pos="8123" userDrawn="1">
          <p15:clr>
            <a:srgbClr val="F26B43"/>
          </p15:clr>
        </p15:guide>
        <p15:guide id="9" pos="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33000">
              <a:srgbClr val="FFFF00"/>
            </a:gs>
            <a:gs pos="62000">
              <a:srgbClr val="0070C0"/>
            </a:gs>
            <a:gs pos="93000">
              <a:srgbClr val="FF0000"/>
            </a:gs>
          </a:gsLst>
          <a:lin ang="108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8908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84A127-F5A8-2E53-BC43-43BC2CC6143C}"/>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94744BB-391F-2AFD-EF4F-66C740FEE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82" y="646330"/>
            <a:ext cx="12242982" cy="5306761"/>
          </a:xfrm>
          <a:prstGeom prst="rect">
            <a:avLst/>
          </a:prstGeom>
          <a:solidFill>
            <a:srgbClr val="00B0F0"/>
          </a:solidFill>
        </p:spPr>
      </p:pic>
      <p:sp>
        <p:nvSpPr>
          <p:cNvPr id="11" name="TextBox 10">
            <a:extLst>
              <a:ext uri="{FF2B5EF4-FFF2-40B4-BE49-F238E27FC236}">
                <a16:creationId xmlns:a16="http://schemas.microsoft.com/office/drawing/2014/main" id="{334CAF70-95D4-FB18-45B2-6C37A214D2AC}"/>
              </a:ext>
            </a:extLst>
          </p:cNvPr>
          <p:cNvSpPr txBox="1"/>
          <p:nvPr/>
        </p:nvSpPr>
        <p:spPr>
          <a:xfrm>
            <a:off x="885822" y="8439361"/>
            <a:ext cx="4182341" cy="599709"/>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What are they doing?</a:t>
            </a:r>
            <a:endParaRPr lang="en-GB"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C8DA34D-5066-F730-3571-68EA41FDB804}"/>
              </a:ext>
            </a:extLst>
          </p:cNvPr>
          <p:cNvSpPr txBox="1"/>
          <p:nvPr/>
        </p:nvSpPr>
        <p:spPr>
          <a:xfrm>
            <a:off x="826077" y="5953091"/>
            <a:ext cx="56786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What can you see in the picture? </a:t>
            </a:r>
            <a:endParaRPr lang="en-GB"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E305F26-9C2B-BA18-FC75-9652F8A62E54}"/>
              </a:ext>
            </a:extLst>
          </p:cNvPr>
          <p:cNvSpPr txBox="1"/>
          <p:nvPr/>
        </p:nvSpPr>
        <p:spPr>
          <a:xfrm>
            <a:off x="857249" y="6685037"/>
            <a:ext cx="5075959"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Who are there in the picture? </a:t>
            </a:r>
            <a:endParaRPr lang="en-GB"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7C643-0C0D-10BF-2746-4CE67A2B7DAB}"/>
              </a:ext>
            </a:extLst>
          </p:cNvPr>
          <p:cNvSpPr txBox="1"/>
          <p:nvPr/>
        </p:nvSpPr>
        <p:spPr>
          <a:xfrm>
            <a:off x="1023503" y="7562199"/>
            <a:ext cx="333028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Where are they? </a:t>
            </a:r>
            <a:endParaRPr lang="en-GB"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DFDC807-BC33-9167-FBA9-F6361AEB08C4}"/>
              </a:ext>
            </a:extLst>
          </p:cNvPr>
          <p:cNvSpPr txBox="1"/>
          <p:nvPr/>
        </p:nvSpPr>
        <p:spPr>
          <a:xfrm>
            <a:off x="7515839" y="5923900"/>
            <a:ext cx="38725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 hare and a tortoise</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EAE54EE-3E95-CA8E-0A2A-EC02A7F57212}"/>
              </a:ext>
            </a:extLst>
          </p:cNvPr>
          <p:cNvSpPr txBox="1"/>
          <p:nvPr/>
        </p:nvSpPr>
        <p:spPr>
          <a:xfrm>
            <a:off x="7508156" y="6615983"/>
            <a:ext cx="38725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 hare and a tortoise</a:t>
            </a:r>
            <a:endParaRPr lang="en-GB" sz="3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82AC30A-4B08-B686-229E-7F0C77E9B9C5}"/>
              </a:ext>
            </a:extLst>
          </p:cNvPr>
          <p:cNvSpPr txBox="1"/>
          <p:nvPr/>
        </p:nvSpPr>
        <p:spPr>
          <a:xfrm>
            <a:off x="7515839" y="7405509"/>
            <a:ext cx="333028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In a forest </a:t>
            </a:r>
            <a:endParaRPr lang="en-GB"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D2B97AC-380D-CE1A-2270-8B5CE294EE9C}"/>
              </a:ext>
            </a:extLst>
          </p:cNvPr>
          <p:cNvSpPr txBox="1"/>
          <p:nvPr/>
        </p:nvSpPr>
        <p:spPr>
          <a:xfrm>
            <a:off x="7342516" y="8437319"/>
            <a:ext cx="521302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They are talking and walking.</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247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D57246-56ED-F13B-6489-444995E887E7}"/>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AC97395-C5C3-B34F-41F7-6E1DCA468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33" y="646331"/>
            <a:ext cx="12145568" cy="4237396"/>
          </a:xfrm>
          <a:prstGeom prst="rect">
            <a:avLst/>
          </a:prstGeom>
          <a:solidFill>
            <a:srgbClr val="D5F4FF"/>
          </a:solidFill>
        </p:spPr>
      </p:pic>
      <p:sp>
        <p:nvSpPr>
          <p:cNvPr id="9" name="TextBox 8">
            <a:extLst>
              <a:ext uri="{FF2B5EF4-FFF2-40B4-BE49-F238E27FC236}">
                <a16:creationId xmlns:a16="http://schemas.microsoft.com/office/drawing/2014/main" id="{0516D55B-1800-7E56-A1C6-456ED73041C2}"/>
              </a:ext>
            </a:extLst>
          </p:cNvPr>
          <p:cNvSpPr txBox="1"/>
          <p:nvPr/>
        </p:nvSpPr>
        <p:spPr>
          <a:xfrm>
            <a:off x="1075459" y="5196898"/>
            <a:ext cx="4410941"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What are they doing? </a:t>
            </a:r>
            <a:endParaRPr lang="en-GB"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CBD563E-41AB-1CBE-DDB8-11F10F359EBE}"/>
              </a:ext>
            </a:extLst>
          </p:cNvPr>
          <p:cNvSpPr txBox="1"/>
          <p:nvPr/>
        </p:nvSpPr>
        <p:spPr>
          <a:xfrm>
            <a:off x="805296" y="6430173"/>
            <a:ext cx="672291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What are the other animals doing? </a:t>
            </a:r>
            <a:endParaRPr lang="en-GB"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BBDD784-EE0B-38E4-EBAD-31F741CD78C1}"/>
              </a:ext>
            </a:extLst>
          </p:cNvPr>
          <p:cNvSpPr txBox="1"/>
          <p:nvPr/>
        </p:nvSpPr>
        <p:spPr>
          <a:xfrm>
            <a:off x="805296" y="7976619"/>
            <a:ext cx="672291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Why are they holding the twig?</a:t>
            </a:r>
            <a:endParaRPr lang="en-GB"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02816B7-24F4-7CCC-D5F9-925A5F9B6D2A}"/>
              </a:ext>
            </a:extLst>
          </p:cNvPr>
          <p:cNvSpPr txBox="1"/>
          <p:nvPr/>
        </p:nvSpPr>
        <p:spPr>
          <a:xfrm>
            <a:off x="6624927" y="5206892"/>
            <a:ext cx="574097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They are beginning the race. </a:t>
            </a:r>
            <a:endParaRPr lang="en-GB"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1C9C34B-CFB7-6911-FEB8-D1B4B43ECCE9}"/>
              </a:ext>
            </a:extLst>
          </p:cNvPr>
          <p:cNvSpPr txBox="1"/>
          <p:nvPr/>
        </p:nvSpPr>
        <p:spPr>
          <a:xfrm>
            <a:off x="7798377" y="6436456"/>
            <a:ext cx="369396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Watching the race. </a:t>
            </a:r>
            <a:endParaRPr lang="en-GB"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C69CF4B-6208-8A72-7E0C-7917499F5D4F}"/>
              </a:ext>
            </a:extLst>
          </p:cNvPr>
          <p:cNvSpPr txBox="1"/>
          <p:nvPr/>
        </p:nvSpPr>
        <p:spPr>
          <a:xfrm>
            <a:off x="7320396" y="7976619"/>
            <a:ext cx="504550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because the race will start here.</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15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84B39-7FEF-560B-91BB-6F4522C3946C}"/>
              </a:ext>
            </a:extLst>
          </p:cNvPr>
          <p:cNvPicPr>
            <a:picLocks noChangeAspect="1"/>
          </p:cNvPicPr>
          <p:nvPr/>
        </p:nvPicPr>
        <p:blipFill>
          <a:blip r:embed="rId2"/>
          <a:stretch>
            <a:fillRect/>
          </a:stretch>
        </p:blipFill>
        <p:spPr>
          <a:xfrm>
            <a:off x="761954" y="703754"/>
            <a:ext cx="11917453" cy="4637173"/>
          </a:xfrm>
          <a:prstGeom prst="rect">
            <a:avLst/>
          </a:prstGeom>
        </p:spPr>
      </p:pic>
      <p:sp>
        <p:nvSpPr>
          <p:cNvPr id="6" name="TextBox 5">
            <a:extLst>
              <a:ext uri="{FF2B5EF4-FFF2-40B4-BE49-F238E27FC236}">
                <a16:creationId xmlns:a16="http://schemas.microsoft.com/office/drawing/2014/main" id="{6031383E-D725-470D-9D4D-0E84CA7207A9}"/>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724B0B9-9B04-165F-01A1-87D3CA5E01E5}"/>
              </a:ext>
            </a:extLst>
          </p:cNvPr>
          <p:cNvSpPr txBox="1"/>
          <p:nvPr/>
        </p:nvSpPr>
        <p:spPr>
          <a:xfrm>
            <a:off x="929987" y="5553071"/>
            <a:ext cx="672291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Where are the tortoise and the hare now? </a:t>
            </a:r>
            <a:endParaRPr lang="en-GB"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2FB2AB-DAF8-77E9-474B-889B475526B7}"/>
              </a:ext>
            </a:extLst>
          </p:cNvPr>
          <p:cNvSpPr txBox="1"/>
          <p:nvPr/>
        </p:nvSpPr>
        <p:spPr>
          <a:xfrm>
            <a:off x="929987" y="6657172"/>
            <a:ext cx="441094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What is the hare doing? </a:t>
            </a:r>
            <a:endParaRPr lang="en-GB"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6139743-3407-CA8C-ED8A-8C51D3678B0A}"/>
              </a:ext>
            </a:extLst>
          </p:cNvPr>
          <p:cNvSpPr txBox="1"/>
          <p:nvPr/>
        </p:nvSpPr>
        <p:spPr>
          <a:xfrm>
            <a:off x="929987" y="7826934"/>
            <a:ext cx="672291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Why do you think the hare is taking rest?</a:t>
            </a:r>
            <a:endParaRPr lang="en-GB"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7677020-F8CC-0B71-AC39-5E48EEE71EEE}"/>
              </a:ext>
            </a:extLst>
          </p:cNvPr>
          <p:cNvSpPr txBox="1"/>
          <p:nvPr/>
        </p:nvSpPr>
        <p:spPr>
          <a:xfrm>
            <a:off x="8795906" y="5475829"/>
            <a:ext cx="188594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in a race. </a:t>
            </a:r>
            <a:endParaRPr lang="en-GB"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BB17340-CF6C-BF51-5B2A-15D22D09C683}"/>
              </a:ext>
            </a:extLst>
          </p:cNvPr>
          <p:cNvSpPr txBox="1"/>
          <p:nvPr/>
        </p:nvSpPr>
        <p:spPr>
          <a:xfrm>
            <a:off x="7913399" y="6657172"/>
            <a:ext cx="258141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taking rest </a:t>
            </a:r>
            <a:endParaRPr lang="en-GB"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66BF5F1-4527-861D-BEA5-06A356D99046}"/>
              </a:ext>
            </a:extLst>
          </p:cNvPr>
          <p:cNvSpPr txBox="1"/>
          <p:nvPr/>
        </p:nvSpPr>
        <p:spPr>
          <a:xfrm>
            <a:off x="7652905" y="7826934"/>
            <a:ext cx="536542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Because the tortoise is far behind</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323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8395A-4525-D797-E9AE-46000A0F59FF}"/>
              </a:ext>
            </a:extLst>
          </p:cNvPr>
          <p:cNvPicPr>
            <a:picLocks noChangeAspect="1"/>
          </p:cNvPicPr>
          <p:nvPr/>
        </p:nvPicPr>
        <p:blipFill>
          <a:blip r:embed="rId2"/>
          <a:stretch>
            <a:fillRect/>
          </a:stretch>
        </p:blipFill>
        <p:spPr>
          <a:xfrm>
            <a:off x="587878" y="646331"/>
            <a:ext cx="12265605" cy="5215120"/>
          </a:xfrm>
          <a:prstGeom prst="rect">
            <a:avLst/>
          </a:prstGeom>
        </p:spPr>
      </p:pic>
      <p:sp>
        <p:nvSpPr>
          <p:cNvPr id="5" name="TextBox 4">
            <a:extLst>
              <a:ext uri="{FF2B5EF4-FFF2-40B4-BE49-F238E27FC236}">
                <a16:creationId xmlns:a16="http://schemas.microsoft.com/office/drawing/2014/main" id="{DB61B0F8-1E3E-71A3-4EBC-6233A29D0B84}"/>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6FBA98-7F33-9832-B109-67F53653D431}"/>
              </a:ext>
            </a:extLst>
          </p:cNvPr>
          <p:cNvSpPr txBox="1"/>
          <p:nvPr/>
        </p:nvSpPr>
        <p:spPr>
          <a:xfrm>
            <a:off x="846859" y="7907077"/>
            <a:ext cx="877869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Why do you think the tortoise won the competition?</a:t>
            </a:r>
            <a:endParaRPr lang="en-GB"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C4BE23-C549-E36D-7962-7A5CA2BB1A3A}"/>
              </a:ext>
            </a:extLst>
          </p:cNvPr>
          <p:cNvSpPr txBox="1"/>
          <p:nvPr/>
        </p:nvSpPr>
        <p:spPr>
          <a:xfrm>
            <a:off x="846859" y="6177565"/>
            <a:ext cx="587382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What can you see in the picture? </a:t>
            </a:r>
            <a:endParaRPr lang="en-GB"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527E6EA-DF34-2FBD-7D01-C81AA637F785}"/>
              </a:ext>
            </a:extLst>
          </p:cNvPr>
          <p:cNvSpPr txBox="1"/>
          <p:nvPr/>
        </p:nvSpPr>
        <p:spPr>
          <a:xfrm>
            <a:off x="846859" y="7173126"/>
            <a:ext cx="484857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Who won the competition? </a:t>
            </a:r>
            <a:endParaRPr lang="en-GB"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3CA651-A0AB-9B5C-D416-2040D245E464}"/>
              </a:ext>
            </a:extLst>
          </p:cNvPr>
          <p:cNvSpPr txBox="1"/>
          <p:nvPr/>
        </p:nvSpPr>
        <p:spPr>
          <a:xfrm>
            <a:off x="6720681" y="6177564"/>
            <a:ext cx="427932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Final moment of the race. </a:t>
            </a:r>
            <a:endParaRPr lang="en-GB"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3BF38F1-B354-11B5-3128-79657F4BE496}"/>
              </a:ext>
            </a:extLst>
          </p:cNvPr>
          <p:cNvSpPr txBox="1"/>
          <p:nvPr/>
        </p:nvSpPr>
        <p:spPr>
          <a:xfrm>
            <a:off x="6720681" y="7125938"/>
            <a:ext cx="238989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the tortoise.  </a:t>
            </a:r>
            <a:endParaRPr lang="en-GB"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684F5F4-0882-4120-1F7D-8B25D73CBDD2}"/>
              </a:ext>
            </a:extLst>
          </p:cNvPr>
          <p:cNvSpPr txBox="1"/>
          <p:nvPr/>
        </p:nvSpPr>
        <p:spPr>
          <a:xfrm>
            <a:off x="7705528" y="8593840"/>
            <a:ext cx="514795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“Slow but steady wins the race”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17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ircle(in)">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7A98A-C1D5-C210-7E28-03EC236E8CD8}"/>
              </a:ext>
            </a:extLst>
          </p:cNvPr>
          <p:cNvSpPr txBox="1"/>
          <p:nvPr/>
        </p:nvSpPr>
        <p:spPr>
          <a:xfrm>
            <a:off x="809080" y="967499"/>
            <a:ext cx="6442751" cy="584775"/>
          </a:xfrm>
          <a:prstGeom prst="rect">
            <a:avLst/>
          </a:prstGeom>
          <a:solidFill>
            <a:schemeClr val="bg2"/>
          </a:solidFill>
        </p:spPr>
        <p:txBody>
          <a:bodyPr wrap="square" rtlCol="0">
            <a:spAutoFit/>
          </a:bodyPr>
          <a:lstStyle/>
          <a:p>
            <a:pPr marL="275920" indent="-275920">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Open your text book at page no: 55 </a:t>
            </a:r>
            <a:endParaRPr lang="en-GB"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98F3D68-1C89-85C1-4D0B-EC6083587A72}"/>
              </a:ext>
            </a:extLst>
          </p:cNvPr>
          <p:cNvSpPr txBox="1"/>
          <p:nvPr/>
        </p:nvSpPr>
        <p:spPr>
          <a:xfrm>
            <a:off x="3351101" y="17452"/>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449ED0-F381-510D-B53A-B2268FD9F908}"/>
              </a:ext>
            </a:extLst>
          </p:cNvPr>
          <p:cNvSpPr txBox="1"/>
          <p:nvPr/>
        </p:nvSpPr>
        <p:spPr>
          <a:xfrm>
            <a:off x="809080" y="1490109"/>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4B6B6BB-0895-A502-6917-337CBA875BB8}"/>
              </a:ext>
            </a:extLst>
          </p:cNvPr>
          <p:cNvSpPr txBox="1"/>
          <p:nvPr/>
        </p:nvSpPr>
        <p:spPr>
          <a:xfrm>
            <a:off x="746824" y="2074884"/>
            <a:ext cx="11651304"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hare ran quickly and in a few minutes the hare was out of sight. The hare said to himself, “The tortoise is very far behind. I can see the finish line. I have time for a nap!” Soon the hare was asleep under a tree next to the path.</a:t>
            </a:r>
            <a:endParaRPr lang="en-GB"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022F044-9DF0-CFEF-3122-73F9D12FCD58}"/>
              </a:ext>
            </a:extLst>
          </p:cNvPr>
          <p:cNvPicPr>
            <a:picLocks noChangeAspect="1"/>
          </p:cNvPicPr>
          <p:nvPr/>
        </p:nvPicPr>
        <p:blipFill>
          <a:blip r:embed="rId2"/>
          <a:stretch>
            <a:fillRect/>
          </a:stretch>
        </p:blipFill>
        <p:spPr>
          <a:xfrm>
            <a:off x="746823" y="3275213"/>
            <a:ext cx="11947715" cy="1765099"/>
          </a:xfrm>
          <a:prstGeom prst="rect">
            <a:avLst/>
          </a:prstGeom>
        </p:spPr>
      </p:pic>
      <p:sp>
        <p:nvSpPr>
          <p:cNvPr id="10" name="TextBox 9">
            <a:extLst>
              <a:ext uri="{FF2B5EF4-FFF2-40B4-BE49-F238E27FC236}">
                <a16:creationId xmlns:a16="http://schemas.microsoft.com/office/drawing/2014/main" id="{E2567A0B-5E8A-F1D7-D479-1E3351D53E4A}"/>
              </a:ext>
            </a:extLst>
          </p:cNvPr>
          <p:cNvSpPr txBox="1"/>
          <p:nvPr/>
        </p:nvSpPr>
        <p:spPr>
          <a:xfrm>
            <a:off x="1069736" y="5248130"/>
            <a:ext cx="11301888"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tortoise walked steadily, on and on. He didn’t stop. Soon, he passed the sleeping hare</a:t>
            </a:r>
            <a:endParaRPr lang="en-GB"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8B2AF7B-2B3B-76AB-8A7B-024E2D617D3D}"/>
              </a:ext>
            </a:extLst>
          </p:cNvPr>
          <p:cNvSpPr txBox="1"/>
          <p:nvPr/>
        </p:nvSpPr>
        <p:spPr>
          <a:xfrm>
            <a:off x="908279" y="5709795"/>
            <a:ext cx="11624802"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hare slept for an hour. When he finally woke up, he looked at the finish line. He couldn’t believe his eyes! Tortoise was almost at the finish line! The hare ran as fast as he could, but it was too late. The tortoise crossed the finish line and won the competition! The hare was furious!</a:t>
            </a:r>
            <a:endParaRPr lang="en-GB"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8DDBDC4-A7BA-B331-E985-2B89DCF00338}"/>
              </a:ext>
            </a:extLst>
          </p:cNvPr>
          <p:cNvSpPr txBox="1"/>
          <p:nvPr/>
        </p:nvSpPr>
        <p:spPr>
          <a:xfrm>
            <a:off x="908279" y="7279455"/>
            <a:ext cx="11947715"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tortoise looked back at the hare and smiled. Then he said, “Slow but steady wins the race!”</a:t>
            </a:r>
            <a:endParaRPr lang="en-GB" sz="24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597B834-9246-B972-15CE-C0F0EFA18B5B}"/>
              </a:ext>
            </a:extLst>
          </p:cNvPr>
          <p:cNvPicPr>
            <a:picLocks noChangeAspect="1"/>
          </p:cNvPicPr>
          <p:nvPr/>
        </p:nvPicPr>
        <p:blipFill>
          <a:blip r:embed="rId3"/>
          <a:stretch>
            <a:fillRect/>
          </a:stretch>
        </p:blipFill>
        <p:spPr>
          <a:xfrm>
            <a:off x="746822" y="7754464"/>
            <a:ext cx="11947715" cy="1731913"/>
          </a:xfrm>
          <a:prstGeom prst="rect">
            <a:avLst/>
          </a:prstGeom>
        </p:spPr>
      </p:pic>
    </p:spTree>
    <p:extLst>
      <p:ext uri="{BB962C8B-B14F-4D97-AF65-F5344CB8AC3E}">
        <p14:creationId xmlns:p14="http://schemas.microsoft.com/office/powerpoint/2010/main" val="1576556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5" grpId="0"/>
      <p:bldP spid="10" grpId="0"/>
      <p:bldP spid="1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5BD9FB-FC87-9815-8CE4-8CF88D418149}"/>
              </a:ext>
            </a:extLst>
          </p:cNvPr>
          <p:cNvPicPr>
            <a:picLocks noChangeAspect="1"/>
          </p:cNvPicPr>
          <p:nvPr/>
        </p:nvPicPr>
        <p:blipFill>
          <a:blip r:embed="rId2"/>
          <a:stretch>
            <a:fillRect/>
          </a:stretch>
        </p:blipFill>
        <p:spPr>
          <a:xfrm>
            <a:off x="904972" y="4832305"/>
            <a:ext cx="11631416" cy="3169663"/>
          </a:xfrm>
          <a:prstGeom prst="rect">
            <a:avLst/>
          </a:prstGeom>
        </p:spPr>
      </p:pic>
      <p:sp>
        <p:nvSpPr>
          <p:cNvPr id="2" name="TextBox 1">
            <a:extLst>
              <a:ext uri="{FF2B5EF4-FFF2-40B4-BE49-F238E27FC236}">
                <a16:creationId xmlns:a16="http://schemas.microsoft.com/office/drawing/2014/main" id="{E292D24C-FEFB-F37A-FFB7-A60AE04761DD}"/>
              </a:ext>
            </a:extLst>
          </p:cNvPr>
          <p:cNvSpPr txBox="1"/>
          <p:nvPr/>
        </p:nvSpPr>
        <p:spPr>
          <a:xfrm>
            <a:off x="3351101" y="0"/>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E88A45-F304-B847-D4A3-ACF01E0512BA}"/>
              </a:ext>
            </a:extLst>
          </p:cNvPr>
          <p:cNvSpPr txBox="1"/>
          <p:nvPr/>
        </p:nvSpPr>
        <p:spPr>
          <a:xfrm>
            <a:off x="1132246" y="1001439"/>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3F4AA27-AB27-7587-CF9E-7DDF3767F78F}"/>
              </a:ext>
            </a:extLst>
          </p:cNvPr>
          <p:cNvSpPr txBox="1"/>
          <p:nvPr/>
        </p:nvSpPr>
        <p:spPr>
          <a:xfrm>
            <a:off x="983148" y="1591744"/>
            <a:ext cx="11475066" cy="1138773"/>
          </a:xfrm>
          <a:prstGeom prst="rect">
            <a:avLst/>
          </a:prstGeom>
          <a:noFill/>
        </p:spPr>
        <p:txBody>
          <a:bodyPr wrap="square">
            <a:spAutoFit/>
          </a:bodyPr>
          <a:lstStyle/>
          <a:p>
            <a:pPr algn="just"/>
            <a:r>
              <a:rPr lang="en-US" sz="3400" dirty="0">
                <a:latin typeface="Times New Roman" panose="02020603050405020304" pitchFamily="18" charset="0"/>
                <a:cs typeface="Times New Roman" panose="02020603050405020304" pitchFamily="18" charset="0"/>
              </a:rPr>
              <a:t>The hare ran quickly and in a few minutes the hare was out of sight. </a:t>
            </a:r>
            <a:endParaRPr lang="en-GB" sz="3400" dirty="0"/>
          </a:p>
        </p:txBody>
      </p:sp>
      <p:sp>
        <p:nvSpPr>
          <p:cNvPr id="14" name="TextBox 13">
            <a:extLst>
              <a:ext uri="{FF2B5EF4-FFF2-40B4-BE49-F238E27FC236}">
                <a16:creationId xmlns:a16="http://schemas.microsoft.com/office/drawing/2014/main" id="{B6AE9320-941D-05F3-A28F-C155C6FA7E46}"/>
              </a:ext>
            </a:extLst>
          </p:cNvPr>
          <p:cNvSpPr txBox="1"/>
          <p:nvPr/>
        </p:nvSpPr>
        <p:spPr>
          <a:xfrm>
            <a:off x="904972" y="2745667"/>
            <a:ext cx="11631416" cy="1138773"/>
          </a:xfrm>
          <a:prstGeom prst="rect">
            <a:avLst/>
          </a:prstGeom>
          <a:noFill/>
        </p:spPr>
        <p:txBody>
          <a:bodyPr wrap="square">
            <a:spAutoFit/>
          </a:bodyPr>
          <a:lstStyle/>
          <a:p>
            <a:pPr algn="just"/>
            <a:r>
              <a:rPr lang="en-US" sz="3400" dirty="0">
                <a:latin typeface="Times New Roman" panose="02020603050405020304" pitchFamily="18" charset="0"/>
                <a:cs typeface="Times New Roman" panose="02020603050405020304" pitchFamily="18" charset="0"/>
              </a:rPr>
              <a:t>The hare said to himself, “The tortoise is very far behind. I can see the finish line.</a:t>
            </a:r>
            <a:endParaRPr lang="en-GB" sz="3400" dirty="0"/>
          </a:p>
        </p:txBody>
      </p:sp>
      <p:sp>
        <p:nvSpPr>
          <p:cNvPr id="16" name="TextBox 15">
            <a:extLst>
              <a:ext uri="{FF2B5EF4-FFF2-40B4-BE49-F238E27FC236}">
                <a16:creationId xmlns:a16="http://schemas.microsoft.com/office/drawing/2014/main" id="{D41C1F15-5EB3-8E03-F12E-81FE40A490DB}"/>
              </a:ext>
            </a:extLst>
          </p:cNvPr>
          <p:cNvSpPr txBox="1"/>
          <p:nvPr/>
        </p:nvSpPr>
        <p:spPr>
          <a:xfrm>
            <a:off x="784995" y="3813917"/>
            <a:ext cx="11871370" cy="1138773"/>
          </a:xfrm>
          <a:prstGeom prst="rect">
            <a:avLst/>
          </a:prstGeom>
          <a:noFill/>
        </p:spPr>
        <p:txBody>
          <a:bodyPr wrap="square">
            <a:spAutoFit/>
          </a:bodyPr>
          <a:lstStyle/>
          <a:p>
            <a:pPr algn="just"/>
            <a:r>
              <a:rPr lang="en-US" sz="3400" dirty="0">
                <a:latin typeface="Times New Roman" panose="02020603050405020304" pitchFamily="18" charset="0"/>
                <a:cs typeface="Times New Roman" panose="02020603050405020304" pitchFamily="18" charset="0"/>
              </a:rPr>
              <a:t>I have time for a nap!” Soon the hare was asleep under a tree next to the path.</a:t>
            </a:r>
            <a:endParaRPr lang="en-GB" sz="3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430D908-4D90-4EB0-8017-BF051F7965AF}"/>
              </a:ext>
            </a:extLst>
          </p:cNvPr>
          <p:cNvSpPr txBox="1"/>
          <p:nvPr/>
        </p:nvSpPr>
        <p:spPr>
          <a:xfrm>
            <a:off x="1132246" y="8001968"/>
            <a:ext cx="11176869" cy="1138773"/>
          </a:xfrm>
          <a:prstGeom prst="rect">
            <a:avLst/>
          </a:prstGeom>
          <a:noFill/>
        </p:spPr>
        <p:txBody>
          <a:bodyPr wrap="square">
            <a:spAutoFit/>
          </a:bodyPr>
          <a:lstStyle/>
          <a:p>
            <a:r>
              <a:rPr lang="en-US" sz="3400" dirty="0">
                <a:latin typeface="Times New Roman" panose="02020603050405020304" pitchFamily="18" charset="0"/>
                <a:cs typeface="Times New Roman" panose="02020603050405020304" pitchFamily="18" charset="0"/>
              </a:rPr>
              <a:t>The tortoise walked steadily, on and on. He didn’t stop. Soon, he passed the sleeping hare.</a:t>
            </a:r>
            <a:endParaRPr lang="en-GB"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095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10000"/>
                                  </p:iterate>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4"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2D24C-FEFB-F37A-FFB7-A60AE04761DD}"/>
              </a:ext>
            </a:extLst>
          </p:cNvPr>
          <p:cNvSpPr txBox="1"/>
          <p:nvPr/>
        </p:nvSpPr>
        <p:spPr>
          <a:xfrm>
            <a:off x="3351101" y="0"/>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E88A45-F304-B847-D4A3-ACF01E0512BA}"/>
              </a:ext>
            </a:extLst>
          </p:cNvPr>
          <p:cNvSpPr txBox="1"/>
          <p:nvPr/>
        </p:nvSpPr>
        <p:spPr>
          <a:xfrm>
            <a:off x="1132246" y="1001439"/>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8A85512-7894-FF14-636C-C7161756C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54" y="6650703"/>
            <a:ext cx="12222310" cy="2803735"/>
          </a:xfrm>
          <a:prstGeom prst="rect">
            <a:avLst/>
          </a:prstGeom>
        </p:spPr>
      </p:pic>
      <p:sp>
        <p:nvSpPr>
          <p:cNvPr id="10" name="TextBox 9">
            <a:extLst>
              <a:ext uri="{FF2B5EF4-FFF2-40B4-BE49-F238E27FC236}">
                <a16:creationId xmlns:a16="http://schemas.microsoft.com/office/drawing/2014/main" id="{D028BD0F-06E1-FDF3-D290-C16D4F53A586}"/>
              </a:ext>
            </a:extLst>
          </p:cNvPr>
          <p:cNvSpPr txBox="1"/>
          <p:nvPr/>
        </p:nvSpPr>
        <p:spPr>
          <a:xfrm>
            <a:off x="865221" y="1767926"/>
            <a:ext cx="11710918"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hare slept for an hour. When he finally woke up, he looked at the finish line.</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4B29C9D-0138-76A4-7B54-5F9EE3C85C69}"/>
              </a:ext>
            </a:extLst>
          </p:cNvPr>
          <p:cNvSpPr txBox="1"/>
          <p:nvPr/>
        </p:nvSpPr>
        <p:spPr>
          <a:xfrm>
            <a:off x="865221" y="2796023"/>
            <a:ext cx="1117690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He couldn’t believe his eyes! Tortoise was almost at the finish line! </a:t>
            </a:r>
            <a:endParaRPr lang="en-GB"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560C5FF-4C19-C1AA-5C36-D849B002A8AD}"/>
              </a:ext>
            </a:extLst>
          </p:cNvPr>
          <p:cNvSpPr txBox="1"/>
          <p:nvPr/>
        </p:nvSpPr>
        <p:spPr>
          <a:xfrm>
            <a:off x="865222" y="3427439"/>
            <a:ext cx="863207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hare ran as fast as he could, but it was too late. </a:t>
            </a:r>
            <a:endParaRPr lang="en-GB"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34EEE9-74E1-E431-78DB-36E9340B7B2F}"/>
              </a:ext>
            </a:extLst>
          </p:cNvPr>
          <p:cNvSpPr txBox="1"/>
          <p:nvPr/>
        </p:nvSpPr>
        <p:spPr>
          <a:xfrm>
            <a:off x="876550" y="4012214"/>
            <a:ext cx="11710918"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tortoise crossed the finish line and won the competition! The hare was furious!</a:t>
            </a:r>
            <a:endParaRPr lang="en-GB"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327C1D0-0F1A-637C-15CA-E513D5C49493}"/>
              </a:ext>
            </a:extLst>
          </p:cNvPr>
          <p:cNvSpPr txBox="1"/>
          <p:nvPr/>
        </p:nvSpPr>
        <p:spPr>
          <a:xfrm>
            <a:off x="876550" y="5039071"/>
            <a:ext cx="8163541"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tortoise looked back at the hare and smiled. </a:t>
            </a:r>
            <a:endParaRPr lang="en-GB"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38D9B6-D115-5E0A-01F8-B52E8540222D}"/>
              </a:ext>
            </a:extLst>
          </p:cNvPr>
          <p:cNvSpPr txBox="1"/>
          <p:nvPr/>
        </p:nvSpPr>
        <p:spPr>
          <a:xfrm>
            <a:off x="943621" y="5865874"/>
            <a:ext cx="80293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Then he said, “Slow but steady wins the race!”</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343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P spid="12"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D8FDC1-C7A2-4A64-82D2-4862D2F0DDCB}"/>
              </a:ext>
            </a:extLst>
          </p:cNvPr>
          <p:cNvSpPr/>
          <p:nvPr/>
        </p:nvSpPr>
        <p:spPr>
          <a:xfrm>
            <a:off x="4696690" y="0"/>
            <a:ext cx="4535209" cy="769441"/>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4400" b="1" dirty="0">
                <a:ln w="0"/>
                <a:effectLst>
                  <a:outerShdw blurRad="38100" dist="38100" dir="2700000" algn="tl">
                    <a:srgbClr val="000000">
                      <a:alpha val="43137"/>
                    </a:srgbClr>
                  </a:outerShdw>
                  <a:reflection blurRad="6350" stA="53000" endA="300" endPos="35500" dir="5400000" sy="-90000" algn="bl" rotWithShape="0"/>
                </a:effectLst>
              </a:rPr>
              <a:t>New words </a:t>
            </a:r>
          </a:p>
        </p:txBody>
      </p:sp>
      <p:sp>
        <p:nvSpPr>
          <p:cNvPr id="6" name="TextBox 5">
            <a:extLst>
              <a:ext uri="{FF2B5EF4-FFF2-40B4-BE49-F238E27FC236}">
                <a16:creationId xmlns:a16="http://schemas.microsoft.com/office/drawing/2014/main" id="{B368764D-09F6-25AA-64CC-B701B1BE69EF}"/>
              </a:ext>
            </a:extLst>
          </p:cNvPr>
          <p:cNvSpPr txBox="1"/>
          <p:nvPr/>
        </p:nvSpPr>
        <p:spPr>
          <a:xfrm>
            <a:off x="1143976" y="1769007"/>
            <a:ext cx="1213573"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far</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2F4D7F0-6A68-EA12-9C0C-39C00786926A}"/>
              </a:ext>
            </a:extLst>
          </p:cNvPr>
          <p:cNvSpPr txBox="1"/>
          <p:nvPr/>
        </p:nvSpPr>
        <p:spPr>
          <a:xfrm>
            <a:off x="6753843" y="7603689"/>
            <a:ext cx="172109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crossed</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FA6032-B2AA-B239-32C0-CFE58FA80652}"/>
              </a:ext>
            </a:extLst>
          </p:cNvPr>
          <p:cNvSpPr txBox="1"/>
          <p:nvPr/>
        </p:nvSpPr>
        <p:spPr>
          <a:xfrm>
            <a:off x="6678072" y="5878385"/>
            <a:ext cx="150037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furious</a:t>
            </a:r>
            <a:endParaRPr lang="en-GB"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FF20F49-35E0-D2C2-2819-304504FE6C98}"/>
              </a:ext>
            </a:extLst>
          </p:cNvPr>
          <p:cNvSpPr txBox="1"/>
          <p:nvPr/>
        </p:nvSpPr>
        <p:spPr>
          <a:xfrm>
            <a:off x="6351559" y="4549104"/>
            <a:ext cx="252566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competition</a:t>
            </a:r>
            <a:endParaRPr lang="en-GB"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BA103FF-1800-F95F-4183-0AEAB2858C0A}"/>
              </a:ext>
            </a:extLst>
          </p:cNvPr>
          <p:cNvSpPr txBox="1"/>
          <p:nvPr/>
        </p:nvSpPr>
        <p:spPr>
          <a:xfrm>
            <a:off x="6599823" y="3155009"/>
            <a:ext cx="165687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steadily</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845386E-B0D5-D110-0618-01A49CEE4820}"/>
              </a:ext>
            </a:extLst>
          </p:cNvPr>
          <p:cNvSpPr txBox="1"/>
          <p:nvPr/>
        </p:nvSpPr>
        <p:spPr>
          <a:xfrm>
            <a:off x="6497189" y="1940082"/>
            <a:ext cx="2234403"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out of sight</a:t>
            </a:r>
            <a:endParaRPr lang="en-GB"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01D66488-EF01-CD06-3BC7-C422C9240F4D}"/>
              </a:ext>
            </a:extLst>
          </p:cNvPr>
          <p:cNvSpPr txBox="1"/>
          <p:nvPr/>
        </p:nvSpPr>
        <p:spPr>
          <a:xfrm>
            <a:off x="1207410" y="7603689"/>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asleep</a:t>
            </a:r>
            <a:endParaRPr lang="en-GB"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BDD201D-9878-D8BC-93E4-FBB85ABBA385}"/>
              </a:ext>
            </a:extLst>
          </p:cNvPr>
          <p:cNvSpPr txBox="1"/>
          <p:nvPr/>
        </p:nvSpPr>
        <p:spPr>
          <a:xfrm>
            <a:off x="1281116" y="5930203"/>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nap </a:t>
            </a:r>
            <a:endParaRPr lang="en-GB"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8FD905D-E4E4-42F3-8AB1-172B0595DF39}"/>
              </a:ext>
            </a:extLst>
          </p:cNvPr>
          <p:cNvSpPr txBox="1"/>
          <p:nvPr/>
        </p:nvSpPr>
        <p:spPr>
          <a:xfrm>
            <a:off x="1113773" y="4393960"/>
            <a:ext cx="206973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finish line</a:t>
            </a:r>
            <a:endParaRPr lang="en-GB" sz="32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9EC887B-A990-1CA3-CAE7-2590FFDE2421}"/>
              </a:ext>
            </a:extLst>
          </p:cNvPr>
          <p:cNvSpPr txBox="1"/>
          <p:nvPr/>
        </p:nvSpPr>
        <p:spPr>
          <a:xfrm>
            <a:off x="1081097" y="3012862"/>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behind</a:t>
            </a:r>
            <a:endParaRPr lang="en-GB"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949EB61-DC22-E541-4C73-44CB27C7847C}"/>
              </a:ext>
            </a:extLst>
          </p:cNvPr>
          <p:cNvSpPr txBox="1"/>
          <p:nvPr/>
        </p:nvSpPr>
        <p:spPr>
          <a:xfrm>
            <a:off x="3183508" y="1793783"/>
            <a:ext cx="121357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দূরে </a:t>
            </a:r>
            <a:endParaRPr lang="en-GB" sz="3200" dirty="0">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id="{02D1654B-AEAF-875F-6405-BD5FA5D8894C}"/>
              </a:ext>
            </a:extLst>
          </p:cNvPr>
          <p:cNvSpPr txBox="1"/>
          <p:nvPr/>
        </p:nvSpPr>
        <p:spPr>
          <a:xfrm>
            <a:off x="3183507" y="3093871"/>
            <a:ext cx="121357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পিছনে </a:t>
            </a:r>
            <a:endParaRPr lang="en-GB" sz="3200" dirty="0">
              <a:latin typeface="Nikosh" panose="02000000000000000000" pitchFamily="2" charset="0"/>
              <a:cs typeface="Nikosh" panose="02000000000000000000" pitchFamily="2" charset="0"/>
            </a:endParaRPr>
          </a:p>
        </p:txBody>
      </p:sp>
      <p:sp>
        <p:nvSpPr>
          <p:cNvPr id="4" name="TextBox 3">
            <a:extLst>
              <a:ext uri="{FF2B5EF4-FFF2-40B4-BE49-F238E27FC236}">
                <a16:creationId xmlns:a16="http://schemas.microsoft.com/office/drawing/2014/main" id="{B13459E1-DA3D-B12F-C7B0-20E1F06BED6C}"/>
              </a:ext>
            </a:extLst>
          </p:cNvPr>
          <p:cNvSpPr txBox="1"/>
          <p:nvPr/>
        </p:nvSpPr>
        <p:spPr>
          <a:xfrm>
            <a:off x="3183507" y="4474969"/>
            <a:ext cx="151318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প্রান্ত বিন্দু  </a:t>
            </a:r>
            <a:endParaRPr lang="en-GB" sz="3200" dirty="0">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C43FE45B-0309-8E98-2A30-188CFAB39431}"/>
              </a:ext>
            </a:extLst>
          </p:cNvPr>
          <p:cNvSpPr txBox="1"/>
          <p:nvPr/>
        </p:nvSpPr>
        <p:spPr>
          <a:xfrm>
            <a:off x="3183507" y="5988311"/>
            <a:ext cx="151318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বিশ্রাম   </a:t>
            </a:r>
            <a:endParaRPr lang="en-GB" sz="3200" dirty="0">
              <a:latin typeface="Nikosh" panose="02000000000000000000" pitchFamily="2" charset="0"/>
              <a:cs typeface="Nikosh" panose="02000000000000000000" pitchFamily="2" charset="0"/>
            </a:endParaRPr>
          </a:p>
        </p:txBody>
      </p:sp>
      <p:sp>
        <p:nvSpPr>
          <p:cNvPr id="7" name="TextBox 6">
            <a:extLst>
              <a:ext uri="{FF2B5EF4-FFF2-40B4-BE49-F238E27FC236}">
                <a16:creationId xmlns:a16="http://schemas.microsoft.com/office/drawing/2014/main" id="{D780C6F5-22AD-CAD5-D484-69B68CF24C4C}"/>
              </a:ext>
            </a:extLst>
          </p:cNvPr>
          <p:cNvSpPr txBox="1"/>
          <p:nvPr/>
        </p:nvSpPr>
        <p:spPr>
          <a:xfrm>
            <a:off x="3137109" y="7702067"/>
            <a:ext cx="151318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ঘুমন্ত</a:t>
            </a:r>
            <a:endParaRPr lang="en-GB" sz="3200" dirty="0">
              <a:latin typeface="Nikosh" panose="02000000000000000000" pitchFamily="2" charset="0"/>
              <a:cs typeface="Nikosh" panose="02000000000000000000" pitchFamily="2" charset="0"/>
            </a:endParaRPr>
          </a:p>
        </p:txBody>
      </p:sp>
      <p:sp>
        <p:nvSpPr>
          <p:cNvPr id="8" name="TextBox 7">
            <a:extLst>
              <a:ext uri="{FF2B5EF4-FFF2-40B4-BE49-F238E27FC236}">
                <a16:creationId xmlns:a16="http://schemas.microsoft.com/office/drawing/2014/main" id="{F01C3B98-044D-8ECA-61A8-8E4115297DD3}"/>
              </a:ext>
            </a:extLst>
          </p:cNvPr>
          <p:cNvSpPr txBox="1"/>
          <p:nvPr/>
        </p:nvSpPr>
        <p:spPr>
          <a:xfrm>
            <a:off x="9501263" y="2061394"/>
            <a:ext cx="257297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দৃষ্টি সীমার আড়ালে</a:t>
            </a:r>
            <a:endParaRPr lang="en-GB" sz="3200" dirty="0">
              <a:latin typeface="Nikosh" panose="02000000000000000000" pitchFamily="2" charset="0"/>
              <a:cs typeface="Nikosh" panose="02000000000000000000" pitchFamily="2" charset="0"/>
            </a:endParaRPr>
          </a:p>
        </p:txBody>
      </p:sp>
      <p:sp>
        <p:nvSpPr>
          <p:cNvPr id="9" name="TextBox 8">
            <a:extLst>
              <a:ext uri="{FF2B5EF4-FFF2-40B4-BE49-F238E27FC236}">
                <a16:creationId xmlns:a16="http://schemas.microsoft.com/office/drawing/2014/main" id="{60050DED-B94D-0D6D-1715-55FFF58FCAF8}"/>
              </a:ext>
            </a:extLst>
          </p:cNvPr>
          <p:cNvSpPr txBox="1"/>
          <p:nvPr/>
        </p:nvSpPr>
        <p:spPr>
          <a:xfrm>
            <a:off x="9231899" y="3241475"/>
            <a:ext cx="1927937"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ধীরস্থিরভাবে</a:t>
            </a:r>
            <a:endParaRPr lang="en-GB" sz="3200" dirty="0">
              <a:latin typeface="Nikosh" panose="02000000000000000000" pitchFamily="2" charset="0"/>
              <a:cs typeface="Nikosh" panose="02000000000000000000" pitchFamily="2" charset="0"/>
            </a:endParaRPr>
          </a:p>
        </p:txBody>
      </p:sp>
      <p:sp>
        <p:nvSpPr>
          <p:cNvPr id="11" name="TextBox 10">
            <a:extLst>
              <a:ext uri="{FF2B5EF4-FFF2-40B4-BE49-F238E27FC236}">
                <a16:creationId xmlns:a16="http://schemas.microsoft.com/office/drawing/2014/main" id="{34340421-EC1B-8158-9A47-AE8E6AC0C26F}"/>
              </a:ext>
            </a:extLst>
          </p:cNvPr>
          <p:cNvSpPr txBox="1"/>
          <p:nvPr/>
        </p:nvSpPr>
        <p:spPr>
          <a:xfrm>
            <a:off x="9293887" y="4549104"/>
            <a:ext cx="1927937"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প্রতিযোগিতা </a:t>
            </a:r>
            <a:endParaRPr lang="en-GB" sz="3200" dirty="0">
              <a:latin typeface="Nikosh" panose="02000000000000000000" pitchFamily="2" charset="0"/>
              <a:cs typeface="Nikosh" panose="02000000000000000000" pitchFamily="2" charset="0"/>
            </a:endParaRPr>
          </a:p>
        </p:txBody>
      </p:sp>
      <p:sp>
        <p:nvSpPr>
          <p:cNvPr id="13" name="TextBox 12">
            <a:extLst>
              <a:ext uri="{FF2B5EF4-FFF2-40B4-BE49-F238E27FC236}">
                <a16:creationId xmlns:a16="http://schemas.microsoft.com/office/drawing/2014/main" id="{3D18CF2F-1712-625D-D46D-F0090761D61C}"/>
              </a:ext>
            </a:extLst>
          </p:cNvPr>
          <p:cNvSpPr txBox="1"/>
          <p:nvPr/>
        </p:nvSpPr>
        <p:spPr>
          <a:xfrm>
            <a:off x="9231898" y="5930203"/>
            <a:ext cx="1927937"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ক্রোধান্বিত  </a:t>
            </a:r>
            <a:endParaRPr lang="en-GB" sz="3200" dirty="0">
              <a:latin typeface="Nikosh" panose="02000000000000000000" pitchFamily="2" charset="0"/>
              <a:cs typeface="Nikosh" panose="02000000000000000000" pitchFamily="2" charset="0"/>
            </a:endParaRPr>
          </a:p>
        </p:txBody>
      </p:sp>
      <p:sp>
        <p:nvSpPr>
          <p:cNvPr id="15" name="TextBox 14">
            <a:extLst>
              <a:ext uri="{FF2B5EF4-FFF2-40B4-BE49-F238E27FC236}">
                <a16:creationId xmlns:a16="http://schemas.microsoft.com/office/drawing/2014/main" id="{C24D4CF9-4AC0-C4D7-44E4-BF2EFF8FB784}"/>
              </a:ext>
            </a:extLst>
          </p:cNvPr>
          <p:cNvSpPr txBox="1"/>
          <p:nvPr/>
        </p:nvSpPr>
        <p:spPr>
          <a:xfrm>
            <a:off x="8962337" y="7561110"/>
            <a:ext cx="2197498"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অতিক্রম করল   </a:t>
            </a:r>
            <a:endParaRPr lang="en-GB" sz="32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931198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in)">
                                      <p:cBhvr>
                                        <p:cTn id="20" dur="2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circle(in)">
                                      <p:cBhvr>
                                        <p:cTn id="25" dur="20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ircle(in)">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circle(in)">
                                      <p:cBhvr>
                                        <p:cTn id="70" dur="2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circle(in)">
                                      <p:cBhvr>
                                        <p:cTn id="75" dur="20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circle(in)">
                                      <p:cBhvr>
                                        <p:cTn id="80" dur="20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circle(in)">
                                      <p:cBhvr>
                                        <p:cTn id="85" dur="20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circle(in)">
                                      <p:cBhvr>
                                        <p:cTn id="90" dur="2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circle(in)">
                                      <p:cBhvr>
                                        <p:cTn id="95" dur="20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circle(in)">
                                      <p:cBhvr>
                                        <p:cTn id="100" dur="20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circle(in)">
                                      <p:cBhvr>
                                        <p:cTn id="105" dur="20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circle(in)">
                                      <p:cBhvr>
                                        <p:cTn id="1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10" grpId="0"/>
      <p:bldP spid="12" grpId="0"/>
      <p:bldP spid="14" grpId="0"/>
      <p:bldP spid="16" grpId="0"/>
      <p:bldP spid="19" grpId="0"/>
      <p:bldP spid="21" grpId="0"/>
      <p:bldP spid="23" grpId="0"/>
      <p:bldP spid="27" grpId="0"/>
      <p:bldP spid="2" grpId="0"/>
      <p:bldP spid="3" grpId="0"/>
      <p:bldP spid="4" grpId="0"/>
      <p:bldP spid="5" grpId="0"/>
      <p:bldP spid="7" grpId="0"/>
      <p:bldP spid="8" grpId="0"/>
      <p:bldP spid="9" grpId="0"/>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32AD3-2FB3-4FA8-9051-929F19428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99" y="1997527"/>
            <a:ext cx="5880441" cy="6502237"/>
          </a:xfrm>
          <a:prstGeom prst="rect">
            <a:avLst/>
          </a:prstGeom>
        </p:spPr>
      </p:pic>
      <p:sp>
        <p:nvSpPr>
          <p:cNvPr id="8" name="TextBox 7">
            <a:extLst>
              <a:ext uri="{FF2B5EF4-FFF2-40B4-BE49-F238E27FC236}">
                <a16:creationId xmlns:a16="http://schemas.microsoft.com/office/drawing/2014/main" id="{95462AEC-481B-4D19-A68A-8CBDDDC11C11}"/>
              </a:ext>
            </a:extLst>
          </p:cNvPr>
          <p:cNvSpPr txBox="1"/>
          <p:nvPr/>
        </p:nvSpPr>
        <p:spPr>
          <a:xfrm>
            <a:off x="491223" y="717694"/>
            <a:ext cx="6106448" cy="769442"/>
          </a:xfrm>
          <a:prstGeom prst="rect">
            <a:avLst/>
          </a:prstGeom>
          <a:no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Read the text attentively</a:t>
            </a:r>
          </a:p>
        </p:txBody>
      </p:sp>
      <p:sp>
        <p:nvSpPr>
          <p:cNvPr id="18" name="Rectangle 17">
            <a:extLst>
              <a:ext uri="{FF2B5EF4-FFF2-40B4-BE49-F238E27FC236}">
                <a16:creationId xmlns:a16="http://schemas.microsoft.com/office/drawing/2014/main" id="{EDD8FDC1-C7A2-4A64-82D2-4862D2F0DDCB}"/>
              </a:ext>
            </a:extLst>
          </p:cNvPr>
          <p:cNvSpPr/>
          <p:nvPr/>
        </p:nvSpPr>
        <p:spPr>
          <a:xfrm>
            <a:off x="4696690" y="0"/>
            <a:ext cx="4535209" cy="769441"/>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4400" b="1" dirty="0">
                <a:ln w="0"/>
                <a:effectLst>
                  <a:outerShdw blurRad="38100" dist="38100" dir="2700000" algn="tl">
                    <a:srgbClr val="000000">
                      <a:alpha val="43137"/>
                    </a:srgbClr>
                  </a:outerShdw>
                  <a:reflection blurRad="6350" stA="53000" endA="300" endPos="35500" dir="5400000" sy="-90000" algn="bl" rotWithShape="0"/>
                </a:effectLst>
              </a:rPr>
              <a:t>Student Reading </a:t>
            </a:r>
          </a:p>
        </p:txBody>
      </p:sp>
      <p:sp>
        <p:nvSpPr>
          <p:cNvPr id="2" name="Rectangle 1">
            <a:extLst>
              <a:ext uri="{FF2B5EF4-FFF2-40B4-BE49-F238E27FC236}">
                <a16:creationId xmlns:a16="http://schemas.microsoft.com/office/drawing/2014/main" id="{134191EE-9CED-B406-850F-681E69654670}"/>
              </a:ext>
            </a:extLst>
          </p:cNvPr>
          <p:cNvSpPr/>
          <p:nvPr/>
        </p:nvSpPr>
        <p:spPr>
          <a:xfrm>
            <a:off x="580360" y="0"/>
            <a:ext cx="2964087" cy="717694"/>
          </a:xfrm>
          <a:prstGeom prst="rect">
            <a:avLst/>
          </a:prstGeom>
          <a:noFill/>
        </p:spPr>
        <p:txBody>
          <a:bodyPr wrap="square" lIns="91440" tIns="45720" rIns="91440" bIns="45720">
            <a:spAutoFit/>
          </a:bodyPr>
          <a:lstStyle/>
          <a:p>
            <a:pPr algn="ctr"/>
            <a:r>
              <a:rPr lang="en-US" sz="4000" b="1" spc="50" dirty="0">
                <a:ln w="0"/>
                <a:solidFill>
                  <a:srgbClr val="002060"/>
                </a:solidFill>
                <a:effectLst>
                  <a:innerShdw blurRad="63500" dist="50800" dir="13500000">
                    <a:srgbClr val="000000">
                      <a:alpha val="50000"/>
                    </a:srgbClr>
                  </a:innerShdw>
                </a:effectLst>
              </a:rPr>
              <a:t>Pair work</a:t>
            </a:r>
            <a:endParaRPr lang="en-US" sz="4000" b="1" cap="none" spc="50" dirty="0">
              <a:ln w="0"/>
              <a:solidFill>
                <a:srgbClr val="002060"/>
              </a:solidFill>
              <a:effectLst>
                <a:innerShdw blurRad="63500" dist="50800" dir="13500000">
                  <a:srgbClr val="000000">
                    <a:alpha val="50000"/>
                  </a:srgbClr>
                </a:innerShdw>
              </a:effectLst>
            </a:endParaRPr>
          </a:p>
        </p:txBody>
      </p:sp>
      <p:pic>
        <p:nvPicPr>
          <p:cNvPr id="6" name="Picture 5">
            <a:extLst>
              <a:ext uri="{FF2B5EF4-FFF2-40B4-BE49-F238E27FC236}">
                <a16:creationId xmlns:a16="http://schemas.microsoft.com/office/drawing/2014/main" id="{BEF3DFB3-4CEA-C8EB-8A35-594EC51AA3D0}"/>
              </a:ext>
            </a:extLst>
          </p:cNvPr>
          <p:cNvPicPr>
            <a:picLocks noChangeAspect="1"/>
          </p:cNvPicPr>
          <p:nvPr/>
        </p:nvPicPr>
        <p:blipFill>
          <a:blip r:embed="rId3"/>
          <a:stretch>
            <a:fillRect/>
          </a:stretch>
        </p:blipFill>
        <p:spPr>
          <a:xfrm>
            <a:off x="6964294" y="1131586"/>
            <a:ext cx="5417512" cy="7617560"/>
          </a:xfrm>
          <a:prstGeom prst="rect">
            <a:avLst/>
          </a:prstGeom>
        </p:spPr>
      </p:pic>
    </p:spTree>
    <p:extLst>
      <p:ext uri="{BB962C8B-B14F-4D97-AF65-F5344CB8AC3E}">
        <p14:creationId xmlns:p14="http://schemas.microsoft.com/office/powerpoint/2010/main" val="94528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425EC-E525-5C74-053C-5203391AF2A0}"/>
              </a:ext>
            </a:extLst>
          </p:cNvPr>
          <p:cNvSpPr/>
          <p:nvPr/>
        </p:nvSpPr>
        <p:spPr>
          <a:xfrm>
            <a:off x="4195525" y="472747"/>
            <a:ext cx="5195281" cy="1200329"/>
          </a:xfrm>
          <a:prstGeom prst="rect">
            <a:avLst/>
          </a:prstGeom>
          <a:solidFill>
            <a:schemeClr val="bg2"/>
          </a:solidFill>
        </p:spPr>
        <p:txBody>
          <a:bodyPr wrap="square" lIns="91440" tIns="45720" rIns="91440" bIns="45720">
            <a:spAutoFit/>
          </a:bodyPr>
          <a:lstStyle/>
          <a:p>
            <a:pPr algn="ctr"/>
            <a:r>
              <a:rPr lang="en-US" sz="7200" b="1" spc="50" dirty="0">
                <a:ln w="0"/>
                <a:solidFill>
                  <a:srgbClr val="FF0000"/>
                </a:solidFill>
                <a:effectLst>
                  <a:innerShdw blurRad="63500" dist="50800" dir="13500000">
                    <a:srgbClr val="000000">
                      <a:alpha val="50000"/>
                    </a:srgbClr>
                  </a:innerShdw>
                </a:effectLst>
              </a:rPr>
              <a:t>Assessment</a:t>
            </a:r>
            <a:endParaRPr lang="en-US" sz="7200" b="1" cap="none" spc="50" dirty="0">
              <a:ln w="0"/>
              <a:solidFill>
                <a:srgbClr val="FF0000"/>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CD1DCE37-B9BB-A85E-EA74-85B05B996C87}"/>
              </a:ext>
            </a:extLst>
          </p:cNvPr>
          <p:cNvSpPr/>
          <p:nvPr/>
        </p:nvSpPr>
        <p:spPr>
          <a:xfrm>
            <a:off x="3968100" y="3746777"/>
            <a:ext cx="53892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outerShdw blurRad="38100" dist="38100" dir="2700000" algn="tl">
                    <a:srgbClr val="000000">
                      <a:alpha val="43137"/>
                    </a:srgbClr>
                  </a:outerShdw>
                </a:effectLst>
              </a:rPr>
              <a:t>Read out the text.</a:t>
            </a:r>
            <a:endParaRPr lang="en-US" sz="5400" b="1" cap="none" spc="0"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471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D31B897-535E-B295-3943-6DCE32706D5E}"/>
              </a:ext>
            </a:extLst>
          </p:cNvPr>
          <p:cNvGrpSpPr/>
          <p:nvPr/>
        </p:nvGrpSpPr>
        <p:grpSpPr>
          <a:xfrm>
            <a:off x="-6544929" y="3429001"/>
            <a:ext cx="8997183" cy="5847742"/>
            <a:chOff x="2224999" y="1653969"/>
            <a:chExt cx="8541493" cy="4443154"/>
          </a:xfrm>
        </p:grpSpPr>
        <p:sp>
          <p:nvSpPr>
            <p:cNvPr id="12" name="Rectangle 11">
              <a:extLst>
                <a:ext uri="{FF2B5EF4-FFF2-40B4-BE49-F238E27FC236}">
                  <a16:creationId xmlns:a16="http://schemas.microsoft.com/office/drawing/2014/main" id="{5AACD643-8634-4843-B030-F0300949EF6D}"/>
                </a:ext>
              </a:extLst>
            </p:cNvPr>
            <p:cNvSpPr/>
            <p:nvPr/>
          </p:nvSpPr>
          <p:spPr>
            <a:xfrm>
              <a:off x="2224999" y="3639879"/>
              <a:ext cx="4379836" cy="10984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dirty="0">
                  <a:ln w="0"/>
                  <a:solidFill>
                    <a:srgbClr val="FF0000"/>
                  </a:solidFill>
                  <a:effectLst>
                    <a:reflection blurRad="6350" stA="53000" endA="300" endPos="35500" dir="5400000" sy="-90000" algn="bl" rotWithShape="0"/>
                  </a:effectLst>
                </a:rPr>
                <a:t>Welcome</a:t>
              </a:r>
            </a:p>
          </p:txBody>
        </p:sp>
        <p:sp>
          <p:nvSpPr>
            <p:cNvPr id="13" name="Rectangle 12">
              <a:extLst>
                <a:ext uri="{FF2B5EF4-FFF2-40B4-BE49-F238E27FC236}">
                  <a16:creationId xmlns:a16="http://schemas.microsoft.com/office/drawing/2014/main" id="{076F4F5C-F36E-4F63-BC81-ED2682390358}"/>
                </a:ext>
              </a:extLst>
            </p:cNvPr>
            <p:cNvSpPr/>
            <p:nvPr/>
          </p:nvSpPr>
          <p:spPr>
            <a:xfrm>
              <a:off x="6386656" y="4989127"/>
              <a:ext cx="4379836" cy="11079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dirty="0">
                  <a:ln w="0"/>
                  <a:solidFill>
                    <a:srgbClr val="FF0000"/>
                  </a:solidFill>
                  <a:effectLst>
                    <a:reflection blurRad="6350" stA="53000" endA="300" endPos="35500" dir="5400000" sy="-90000" algn="bl" rotWithShape="0"/>
                  </a:effectLst>
                </a:rPr>
                <a:t>Everybody </a:t>
              </a:r>
            </a:p>
          </p:txBody>
        </p:sp>
        <p:pic>
          <p:nvPicPr>
            <p:cNvPr id="14" name="Picture 13">
              <a:extLst>
                <a:ext uri="{FF2B5EF4-FFF2-40B4-BE49-F238E27FC236}">
                  <a16:creationId xmlns:a16="http://schemas.microsoft.com/office/drawing/2014/main" id="{22989584-E5E1-4BF8-8B4B-877A23003DAF}"/>
                </a:ext>
              </a:extLst>
            </p:cNvPr>
            <p:cNvPicPr>
              <a:picLocks noChangeAspect="1"/>
            </p:cNvPicPr>
            <p:nvPr/>
          </p:nvPicPr>
          <p:blipFill rotWithShape="1">
            <a:blip r:embed="rId2">
              <a:extLst>
                <a:ext uri="{28A0092B-C50C-407E-A947-70E740481C1C}">
                  <a14:useLocalDpi xmlns:a14="http://schemas.microsoft.com/office/drawing/2010/main" val="0"/>
                </a:ext>
              </a:extLst>
            </a:blip>
            <a:srcRect r="47575"/>
            <a:stretch/>
          </p:blipFill>
          <p:spPr>
            <a:xfrm>
              <a:off x="2672547" y="1653969"/>
              <a:ext cx="1988448" cy="2785949"/>
            </a:xfrm>
            <a:prstGeom prst="rect">
              <a:avLst/>
            </a:prstGeom>
            <a:noFill/>
          </p:spPr>
        </p:pic>
        <p:pic>
          <p:nvPicPr>
            <p:cNvPr id="2" name="Picture 1">
              <a:extLst>
                <a:ext uri="{FF2B5EF4-FFF2-40B4-BE49-F238E27FC236}">
                  <a16:creationId xmlns:a16="http://schemas.microsoft.com/office/drawing/2014/main" id="{B69E6C31-9247-72C0-CB4D-99858E580421}"/>
                </a:ext>
              </a:extLst>
            </p:cNvPr>
            <p:cNvPicPr>
              <a:picLocks noChangeAspect="1"/>
            </p:cNvPicPr>
            <p:nvPr/>
          </p:nvPicPr>
          <p:blipFill rotWithShape="1">
            <a:blip r:embed="rId2">
              <a:extLst>
                <a:ext uri="{28A0092B-C50C-407E-A947-70E740481C1C}">
                  <a14:useLocalDpi xmlns:a14="http://schemas.microsoft.com/office/drawing/2010/main" val="0"/>
                </a:ext>
              </a:extLst>
            </a:blip>
            <a:srcRect l="47575"/>
            <a:stretch/>
          </p:blipFill>
          <p:spPr>
            <a:xfrm>
              <a:off x="7273637" y="3046943"/>
              <a:ext cx="1988447" cy="2785949"/>
            </a:xfrm>
            <a:prstGeom prst="rect">
              <a:avLst/>
            </a:prstGeom>
            <a:noFill/>
          </p:spPr>
        </p:pic>
      </p:grpSp>
    </p:spTree>
    <p:extLst>
      <p:ext uri="{BB962C8B-B14F-4D97-AF65-F5344CB8AC3E}">
        <p14:creationId xmlns:p14="http://schemas.microsoft.com/office/powerpoint/2010/main" val="4423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89914E-6 3.77953E-6 L 0.54022 -0.27638 " pathEditMode="relative" rAng="0" ptsTypes="AA">
                                      <p:cBhvr>
                                        <p:cTn id="6" dur="2000" fill="hold"/>
                                        <p:tgtEl>
                                          <p:spTgt spid="3"/>
                                        </p:tgtEl>
                                        <p:attrNameLst>
                                          <p:attrName>ppt_x</p:attrName>
                                          <p:attrName>ppt_y</p:attrName>
                                        </p:attrNameLst>
                                      </p:cBhvr>
                                      <p:rCtr x="27011" y="-138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425EC-E525-5C74-053C-5203391AF2A0}"/>
              </a:ext>
            </a:extLst>
          </p:cNvPr>
          <p:cNvSpPr/>
          <p:nvPr/>
        </p:nvSpPr>
        <p:spPr>
          <a:xfrm>
            <a:off x="4195525" y="472747"/>
            <a:ext cx="5195281" cy="1200329"/>
          </a:xfrm>
          <a:prstGeom prst="rect">
            <a:avLst/>
          </a:prstGeom>
          <a:solidFill>
            <a:schemeClr val="bg2"/>
          </a:solidFill>
        </p:spPr>
        <p:txBody>
          <a:bodyPr wrap="square" lIns="91440" tIns="45720" rIns="91440" bIns="45720">
            <a:spAutoFit/>
          </a:bodyPr>
          <a:lstStyle/>
          <a:p>
            <a:pPr algn="ctr"/>
            <a:r>
              <a:rPr lang="en-US" sz="7200" b="1" spc="50" dirty="0">
                <a:ln w="0"/>
                <a:solidFill>
                  <a:srgbClr val="FF0000"/>
                </a:solidFill>
                <a:effectLst>
                  <a:innerShdw blurRad="63500" dist="50800" dir="13500000">
                    <a:srgbClr val="000000">
                      <a:alpha val="50000"/>
                    </a:srgbClr>
                  </a:innerShdw>
                </a:effectLst>
              </a:rPr>
              <a:t>Assessment</a:t>
            </a:r>
            <a:endParaRPr lang="en-US" sz="7200" b="1" cap="none" spc="50" dirty="0">
              <a:ln w="0"/>
              <a:solidFill>
                <a:srgbClr val="FF0000"/>
              </a:solidFill>
              <a:effectLst>
                <a:innerShdw blurRad="63500" dist="50800" dir="13500000">
                  <a:srgbClr val="000000">
                    <a:alpha val="50000"/>
                  </a:srgbClr>
                </a:innerShdw>
              </a:effectLst>
            </a:endParaRPr>
          </a:p>
        </p:txBody>
      </p:sp>
      <p:sp>
        <p:nvSpPr>
          <p:cNvPr id="5" name="TextBox 4">
            <a:extLst>
              <a:ext uri="{FF2B5EF4-FFF2-40B4-BE49-F238E27FC236}">
                <a16:creationId xmlns:a16="http://schemas.microsoft.com/office/drawing/2014/main" id="{0BC196D9-E990-A858-462B-AA14CB367D5C}"/>
              </a:ext>
            </a:extLst>
          </p:cNvPr>
          <p:cNvSpPr txBox="1"/>
          <p:nvPr/>
        </p:nvSpPr>
        <p:spPr>
          <a:xfrm>
            <a:off x="826077" y="2210577"/>
            <a:ext cx="798541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Why did the hare decide to take a nap?</a:t>
            </a:r>
            <a:endParaRPr lang="en-GB"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865E23-85B8-CABD-3694-E73749DF1812}"/>
              </a:ext>
            </a:extLst>
          </p:cNvPr>
          <p:cNvSpPr txBox="1"/>
          <p:nvPr/>
        </p:nvSpPr>
        <p:spPr>
          <a:xfrm>
            <a:off x="824504" y="3425579"/>
            <a:ext cx="798541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What did the hare see when he woke up?</a:t>
            </a:r>
            <a:endParaRPr lang="en-GB"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FC7751B-F278-5B42-CDB1-482EE5B4DEFD}"/>
              </a:ext>
            </a:extLst>
          </p:cNvPr>
          <p:cNvSpPr txBox="1"/>
          <p:nvPr/>
        </p:nvSpPr>
        <p:spPr>
          <a:xfrm>
            <a:off x="1054085" y="4680730"/>
            <a:ext cx="6282879"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Why did the hare become furious?</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475A40C-3E05-F6EB-7611-F05AD5588728}"/>
              </a:ext>
            </a:extLst>
          </p:cNvPr>
          <p:cNvSpPr txBox="1"/>
          <p:nvPr/>
        </p:nvSpPr>
        <p:spPr>
          <a:xfrm>
            <a:off x="1054085" y="5935881"/>
            <a:ext cx="542190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How long did the hare sleep? </a:t>
            </a:r>
            <a:endParaRPr lang="en-GB"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244489F-300B-5936-58F8-2977568EF6DF}"/>
              </a:ext>
            </a:extLst>
          </p:cNvPr>
          <p:cNvSpPr txBox="1"/>
          <p:nvPr/>
        </p:nvSpPr>
        <p:spPr>
          <a:xfrm>
            <a:off x="1017160" y="7032078"/>
            <a:ext cx="4641761"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Where did the hare sleep?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499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425EC-E525-5C74-053C-5203391AF2A0}"/>
              </a:ext>
            </a:extLst>
          </p:cNvPr>
          <p:cNvSpPr/>
          <p:nvPr/>
        </p:nvSpPr>
        <p:spPr>
          <a:xfrm>
            <a:off x="4195525" y="472747"/>
            <a:ext cx="5195281" cy="1200329"/>
          </a:xfrm>
          <a:prstGeom prst="rect">
            <a:avLst/>
          </a:prstGeom>
          <a:solidFill>
            <a:schemeClr val="bg2"/>
          </a:solidFill>
        </p:spPr>
        <p:txBody>
          <a:bodyPr wrap="square" lIns="91440" tIns="45720" rIns="91440" bIns="45720">
            <a:spAutoFit/>
          </a:bodyPr>
          <a:lstStyle/>
          <a:p>
            <a:pPr algn="ctr"/>
            <a:r>
              <a:rPr lang="en-US" sz="7200" b="1" spc="50" dirty="0">
                <a:ln w="0"/>
                <a:solidFill>
                  <a:srgbClr val="FF0000"/>
                </a:solidFill>
                <a:effectLst>
                  <a:innerShdw blurRad="63500" dist="50800" dir="13500000">
                    <a:srgbClr val="000000">
                      <a:alpha val="50000"/>
                    </a:srgbClr>
                  </a:innerShdw>
                </a:effectLst>
              </a:rPr>
              <a:t>Home work</a:t>
            </a:r>
            <a:endParaRPr lang="en-US" sz="7200" b="1" cap="none" spc="50" dirty="0">
              <a:ln w="0"/>
              <a:solidFill>
                <a:srgbClr val="FF0000"/>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CD1DCE37-B9BB-A85E-EA74-85B05B996C87}"/>
              </a:ext>
            </a:extLst>
          </p:cNvPr>
          <p:cNvSpPr/>
          <p:nvPr/>
        </p:nvSpPr>
        <p:spPr>
          <a:xfrm>
            <a:off x="5056443" y="3219132"/>
            <a:ext cx="3279424"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outerShdw blurRad="38100" dist="38100" dir="2700000" algn="tl">
                    <a:srgbClr val="000000">
                      <a:alpha val="43137"/>
                    </a:srgbClr>
                  </a:outerShdw>
                </a:effectLst>
              </a:rPr>
              <a:t>Page- 55</a:t>
            </a:r>
          </a:p>
          <a:p>
            <a:pPr algn="ctr"/>
            <a:r>
              <a:rPr lang="en-US" sz="5400" b="1" dirty="0">
                <a:ln/>
                <a:effectLst>
                  <a:outerShdw blurRad="38100" dist="38100" dir="2700000" algn="tl">
                    <a:srgbClr val="000000">
                      <a:alpha val="43137"/>
                    </a:srgbClr>
                  </a:outerShdw>
                </a:effectLst>
              </a:rPr>
              <a:t>Activity-</a:t>
            </a:r>
            <a:r>
              <a:rPr lang="en-US" sz="5400" b="1" dirty="0">
                <a:ln/>
                <a:solidFill>
                  <a:srgbClr val="FF0000"/>
                </a:solidFill>
                <a:effectLst>
                  <a:outerShdw blurRad="38100" dist="38100" dir="2700000" algn="tl">
                    <a:srgbClr val="000000">
                      <a:alpha val="43137"/>
                    </a:srgbClr>
                  </a:outerShdw>
                </a:effectLst>
              </a:rPr>
              <a:t>A</a:t>
            </a:r>
            <a:r>
              <a:rPr lang="en-US" sz="5400" b="1" dirty="0">
                <a:ln/>
                <a:effectLst>
                  <a:outerShdw blurRad="38100" dist="38100" dir="2700000" algn="tl">
                    <a:srgbClr val="000000">
                      <a:alpha val="43137"/>
                    </a:srgbClr>
                  </a:outerShdw>
                </a:effectLst>
              </a:rPr>
              <a:t> </a:t>
            </a:r>
            <a:endParaRPr lang="en-US" sz="5400" b="1" cap="none" spc="0"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639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C98F9B-5D89-4592-BB3C-4C2507E15925}"/>
              </a:ext>
            </a:extLst>
          </p:cNvPr>
          <p:cNvSpPr/>
          <p:nvPr/>
        </p:nvSpPr>
        <p:spPr>
          <a:xfrm>
            <a:off x="3642683" y="2644226"/>
            <a:ext cx="1672185"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All  </a:t>
            </a:r>
          </a:p>
        </p:txBody>
      </p:sp>
      <p:sp>
        <p:nvSpPr>
          <p:cNvPr id="19" name="Rectangle 18">
            <a:extLst>
              <a:ext uri="{FF2B5EF4-FFF2-40B4-BE49-F238E27FC236}">
                <a16:creationId xmlns:a16="http://schemas.microsoft.com/office/drawing/2014/main" id="{3F9105B8-6759-4400-B903-6EF376379D53}"/>
              </a:ext>
            </a:extLst>
          </p:cNvPr>
          <p:cNvSpPr/>
          <p:nvPr/>
        </p:nvSpPr>
        <p:spPr>
          <a:xfrm>
            <a:off x="2320638" y="1802899"/>
            <a:ext cx="178601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You </a:t>
            </a:r>
          </a:p>
        </p:txBody>
      </p:sp>
      <p:sp>
        <p:nvSpPr>
          <p:cNvPr id="20" name="Rectangle 19">
            <a:extLst>
              <a:ext uri="{FF2B5EF4-FFF2-40B4-BE49-F238E27FC236}">
                <a16:creationId xmlns:a16="http://schemas.microsoft.com/office/drawing/2014/main" id="{233A4BDC-81D5-4AC6-90BE-2CC7E351232F}"/>
              </a:ext>
            </a:extLst>
          </p:cNvPr>
          <p:cNvSpPr/>
          <p:nvPr/>
        </p:nvSpPr>
        <p:spPr>
          <a:xfrm>
            <a:off x="491677" y="973862"/>
            <a:ext cx="253554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Thank</a:t>
            </a:r>
          </a:p>
        </p:txBody>
      </p:sp>
      <p:sp>
        <p:nvSpPr>
          <p:cNvPr id="3" name="Rectangle 2">
            <a:extLst>
              <a:ext uri="{FF2B5EF4-FFF2-40B4-BE49-F238E27FC236}">
                <a16:creationId xmlns:a16="http://schemas.microsoft.com/office/drawing/2014/main" id="{194B9250-64FF-97A3-8A89-D276EEE4B702}"/>
              </a:ext>
            </a:extLst>
          </p:cNvPr>
          <p:cNvSpPr/>
          <p:nvPr/>
        </p:nvSpPr>
        <p:spPr>
          <a:xfrm>
            <a:off x="4780945" y="3485553"/>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See</a:t>
            </a:r>
          </a:p>
        </p:txBody>
      </p:sp>
      <p:sp>
        <p:nvSpPr>
          <p:cNvPr id="4" name="Rectangle 3">
            <a:extLst>
              <a:ext uri="{FF2B5EF4-FFF2-40B4-BE49-F238E27FC236}">
                <a16:creationId xmlns:a16="http://schemas.microsoft.com/office/drawing/2014/main" id="{B025C1A0-3958-246B-3EB7-3F28CD7C8723}"/>
              </a:ext>
            </a:extLst>
          </p:cNvPr>
          <p:cNvSpPr/>
          <p:nvPr/>
        </p:nvSpPr>
        <p:spPr>
          <a:xfrm>
            <a:off x="6036751" y="4137886"/>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You</a:t>
            </a:r>
          </a:p>
        </p:txBody>
      </p:sp>
      <p:sp>
        <p:nvSpPr>
          <p:cNvPr id="5" name="Rectangle 4">
            <a:extLst>
              <a:ext uri="{FF2B5EF4-FFF2-40B4-BE49-F238E27FC236}">
                <a16:creationId xmlns:a16="http://schemas.microsoft.com/office/drawing/2014/main" id="{BED9E944-2B02-B993-23E1-52A7AD866083}"/>
              </a:ext>
            </a:extLst>
          </p:cNvPr>
          <p:cNvSpPr/>
          <p:nvPr/>
        </p:nvSpPr>
        <p:spPr>
          <a:xfrm>
            <a:off x="7521157" y="4997297"/>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Next</a:t>
            </a:r>
          </a:p>
        </p:txBody>
      </p:sp>
      <p:sp>
        <p:nvSpPr>
          <p:cNvPr id="6" name="Rectangle 5">
            <a:extLst>
              <a:ext uri="{FF2B5EF4-FFF2-40B4-BE49-F238E27FC236}">
                <a16:creationId xmlns:a16="http://schemas.microsoft.com/office/drawing/2014/main" id="{B9BFF34D-9FC5-9693-594D-EB42B38A8E07}"/>
              </a:ext>
            </a:extLst>
          </p:cNvPr>
          <p:cNvSpPr/>
          <p:nvPr/>
        </p:nvSpPr>
        <p:spPr>
          <a:xfrm>
            <a:off x="9188499" y="5845910"/>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Class</a:t>
            </a:r>
          </a:p>
        </p:txBody>
      </p:sp>
    </p:spTree>
    <p:extLst>
      <p:ext uri="{BB962C8B-B14F-4D97-AF65-F5344CB8AC3E}">
        <p14:creationId xmlns:p14="http://schemas.microsoft.com/office/powerpoint/2010/main" val="1342796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080BF4-92DE-4C7F-87C3-F4C1829B16F3}"/>
              </a:ext>
            </a:extLst>
          </p:cNvPr>
          <p:cNvSpPr txBox="1"/>
          <p:nvPr/>
        </p:nvSpPr>
        <p:spPr>
          <a:xfrm>
            <a:off x="3713808" y="1395622"/>
            <a:ext cx="6359236" cy="1015663"/>
          </a:xfrm>
          <a:prstGeom prst="rect">
            <a:avLst/>
          </a:prstGeom>
          <a:solidFill>
            <a:schemeClr val="accent4">
              <a:lumMod val="20000"/>
              <a:lumOff val="80000"/>
            </a:schemeClr>
          </a:solid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Identity</a:t>
            </a:r>
          </a:p>
        </p:txBody>
      </p:sp>
      <p:grpSp>
        <p:nvGrpSpPr>
          <p:cNvPr id="5" name="Group 4">
            <a:extLst>
              <a:ext uri="{FF2B5EF4-FFF2-40B4-BE49-F238E27FC236}">
                <a16:creationId xmlns:a16="http://schemas.microsoft.com/office/drawing/2014/main" id="{8058DA6B-A7FF-76A6-4D0A-2178B32ECEDD}"/>
              </a:ext>
            </a:extLst>
          </p:cNvPr>
          <p:cNvGrpSpPr/>
          <p:nvPr/>
        </p:nvGrpSpPr>
        <p:grpSpPr>
          <a:xfrm>
            <a:off x="981627" y="3387436"/>
            <a:ext cx="11478108" cy="3970318"/>
            <a:chOff x="298551" y="3056843"/>
            <a:chExt cx="12377936" cy="3991659"/>
          </a:xfrm>
        </p:grpSpPr>
        <p:sp>
          <p:nvSpPr>
            <p:cNvPr id="17" name="TextBox 16">
              <a:extLst>
                <a:ext uri="{FF2B5EF4-FFF2-40B4-BE49-F238E27FC236}">
                  <a16:creationId xmlns:a16="http://schemas.microsoft.com/office/drawing/2014/main" id="{FFFBF505-B7D7-4045-9F8F-40081B5A9C3C}"/>
                </a:ext>
              </a:extLst>
            </p:cNvPr>
            <p:cNvSpPr txBox="1"/>
            <p:nvPr/>
          </p:nvSpPr>
          <p:spPr>
            <a:xfrm>
              <a:off x="298551" y="3056843"/>
              <a:ext cx="8894103" cy="3991659"/>
            </a:xfrm>
            <a:prstGeom prst="rect">
              <a:avLst/>
            </a:prstGeom>
            <a:solidFill>
              <a:schemeClr val="bg1"/>
            </a:solid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effectLst>
                    <a:outerShdw blurRad="38100" dist="38100" dir="2700000" algn="tl">
                      <a:srgbClr val="000000">
                        <a:alpha val="43137"/>
                      </a:srgbClr>
                    </a:outerShdw>
                  </a:effectLst>
                  <a:latin typeface="Book Antiqua" panose="02040602050305030304" pitchFamily="18" charset="0"/>
                </a:rPr>
                <a:t>Mehedi Hasan </a:t>
              </a:r>
              <a:r>
                <a:rPr lang="en-US" sz="3600" b="1" dirty="0" err="1">
                  <a:effectLst>
                    <a:outerShdw blurRad="38100" dist="38100" dir="2700000" algn="tl">
                      <a:srgbClr val="000000">
                        <a:alpha val="43137"/>
                      </a:srgbClr>
                    </a:outerShdw>
                  </a:effectLst>
                  <a:latin typeface="Book Antiqua" panose="02040602050305030304" pitchFamily="18" charset="0"/>
                </a:rPr>
                <a:t>Razib</a:t>
              </a:r>
              <a:r>
                <a:rPr lang="en-US" sz="3600" b="1" dirty="0">
                  <a:effectLst>
                    <a:outerShdw blurRad="38100" dist="38100" dir="2700000" algn="tl">
                      <a:srgbClr val="000000">
                        <a:alpha val="43137"/>
                      </a:srgbClr>
                    </a:outerShdw>
                  </a:effectLst>
                  <a:latin typeface="Book Antiqua" panose="02040602050305030304" pitchFamily="18" charset="0"/>
                </a:rPr>
                <a:t> </a:t>
              </a:r>
            </a:p>
            <a:p>
              <a:r>
                <a:rPr lang="en-US" sz="3600" b="1" dirty="0">
                  <a:effectLst>
                    <a:outerShdw blurRad="38100" dist="38100" dir="2700000" algn="tl">
                      <a:srgbClr val="000000">
                        <a:alpha val="43137"/>
                      </a:srgbClr>
                    </a:outerShdw>
                  </a:effectLst>
                  <a:latin typeface="Book Antiqua" panose="02040602050305030304" pitchFamily="18" charset="0"/>
                </a:rPr>
                <a:t>Assistant Teacher</a:t>
              </a:r>
            </a:p>
            <a:p>
              <a:r>
                <a:rPr lang="en-US" sz="3600" b="1" dirty="0" err="1">
                  <a:effectLst>
                    <a:outerShdw blurRad="38100" dist="38100" dir="2700000" algn="tl">
                      <a:srgbClr val="000000">
                        <a:alpha val="43137"/>
                      </a:srgbClr>
                    </a:outerShdw>
                  </a:effectLst>
                  <a:latin typeface="Book Antiqua" panose="02040602050305030304" pitchFamily="18" charset="0"/>
                </a:rPr>
                <a:t>Charni</a:t>
              </a:r>
              <a:r>
                <a:rPr lang="en-US" sz="3600" b="1" dirty="0">
                  <a:effectLst>
                    <a:outerShdw blurRad="38100" dist="38100" dir="2700000" algn="tl">
                      <a:srgbClr val="000000">
                        <a:alpha val="43137"/>
                      </a:srgbClr>
                    </a:outerShdw>
                  </a:effectLst>
                  <a:latin typeface="Book Antiqua" panose="02040602050305030304" pitchFamily="18" charset="0"/>
                </a:rPr>
                <a:t> </a:t>
              </a:r>
              <a:r>
                <a:rPr lang="en-US" sz="3600" b="1" dirty="0" err="1">
                  <a:effectLst>
                    <a:outerShdw blurRad="38100" dist="38100" dir="2700000" algn="tl">
                      <a:srgbClr val="000000">
                        <a:alpha val="43137"/>
                      </a:srgbClr>
                    </a:outerShdw>
                  </a:effectLst>
                  <a:latin typeface="Book Antiqua" panose="02040602050305030304" pitchFamily="18" charset="0"/>
                </a:rPr>
                <a:t>lokkhi</a:t>
              </a:r>
              <a:r>
                <a:rPr lang="en-US" sz="3600" b="1" dirty="0">
                  <a:effectLst>
                    <a:outerShdw blurRad="38100" dist="38100" dir="2700000" algn="tl">
                      <a:srgbClr val="000000">
                        <a:alpha val="43137"/>
                      </a:srgbClr>
                    </a:outerShdw>
                  </a:effectLst>
                  <a:latin typeface="Book Antiqua" panose="02040602050305030304" pitchFamily="18" charset="0"/>
                </a:rPr>
                <a:t> Govt. Primary school.</a:t>
              </a:r>
            </a:p>
            <a:p>
              <a:r>
                <a:rPr lang="en-US" sz="3600" b="1" dirty="0" err="1">
                  <a:effectLst>
                    <a:outerShdw blurRad="38100" dist="38100" dir="2700000" algn="tl">
                      <a:srgbClr val="000000">
                        <a:alpha val="43137"/>
                      </a:srgbClr>
                    </a:outerShdw>
                  </a:effectLst>
                  <a:latin typeface="Book Antiqua" panose="02040602050305030304" pitchFamily="18" charset="0"/>
                </a:rPr>
                <a:t>Kapasia</a:t>
              </a:r>
              <a:r>
                <a:rPr lang="en-US" sz="3600" b="1" dirty="0">
                  <a:effectLst>
                    <a:outerShdw blurRad="38100" dist="38100" dir="2700000" algn="tl">
                      <a:srgbClr val="000000">
                        <a:alpha val="43137"/>
                      </a:srgbClr>
                    </a:outerShdw>
                  </a:effectLst>
                  <a:latin typeface="Book Antiqua" panose="02040602050305030304" pitchFamily="18" charset="0"/>
                </a:rPr>
                <a:t>, Gazipur.</a:t>
              </a:r>
            </a:p>
            <a:p>
              <a:r>
                <a:rPr lang="en-US" sz="3600" b="1" dirty="0">
                  <a:effectLst>
                    <a:outerShdw blurRad="38100" dist="38100" dir="2700000" algn="tl">
                      <a:srgbClr val="000000">
                        <a:alpha val="43137"/>
                      </a:srgbClr>
                    </a:outerShdw>
                  </a:effectLst>
                  <a:latin typeface="Book Antiqua" panose="02040602050305030304" pitchFamily="18" charset="0"/>
                </a:rPr>
                <a:t>Mob: 01914694764</a:t>
              </a:r>
            </a:p>
            <a:p>
              <a:r>
                <a:rPr lang="en-US" sz="3600" b="1" dirty="0">
                  <a:effectLst>
                    <a:outerShdw blurRad="38100" dist="38100" dir="2700000" algn="tl">
                      <a:srgbClr val="000000">
                        <a:alpha val="43137"/>
                      </a:srgbClr>
                    </a:outerShdw>
                  </a:effectLst>
                  <a:latin typeface="Book Antiqua" panose="02040602050305030304" pitchFamily="18" charset="0"/>
                </a:rPr>
                <a:t>Email: mhrazib735@gmail.com</a:t>
              </a:r>
            </a:p>
            <a:p>
              <a:endParaRPr lang="en-GB" sz="3600" b="1" dirty="0">
                <a:effectLst>
                  <a:outerShdw blurRad="38100" dist="38100" dir="2700000" algn="tl">
                    <a:srgbClr val="000000">
                      <a:alpha val="43137"/>
                    </a:srgbClr>
                  </a:outerShdw>
                </a:effectLst>
                <a:latin typeface="Book Antiqua" panose="02040602050305030304" pitchFamily="18" charset="0"/>
              </a:endParaRPr>
            </a:p>
          </p:txBody>
        </p:sp>
        <p:pic>
          <p:nvPicPr>
            <p:cNvPr id="3" name="Picture 2">
              <a:extLst>
                <a:ext uri="{FF2B5EF4-FFF2-40B4-BE49-F238E27FC236}">
                  <a16:creationId xmlns:a16="http://schemas.microsoft.com/office/drawing/2014/main" id="{C8F970FC-393D-865E-208A-7C5962090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655" y="3056843"/>
              <a:ext cx="3483832" cy="3991659"/>
            </a:xfrm>
            <a:prstGeom prst="rect">
              <a:avLst/>
            </a:prstGeom>
            <a:ln w="57150">
              <a:solidFill>
                <a:srgbClr val="FF0000"/>
              </a:solidFill>
            </a:ln>
          </p:spPr>
        </p:pic>
      </p:grpSp>
    </p:spTree>
    <p:extLst>
      <p:ext uri="{BB962C8B-B14F-4D97-AF65-F5344CB8AC3E}">
        <p14:creationId xmlns:p14="http://schemas.microsoft.com/office/powerpoint/2010/main" val="2896431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8D8D21-C12B-46AC-853A-404D9E4AAD9A}"/>
              </a:ext>
            </a:extLst>
          </p:cNvPr>
          <p:cNvGrpSpPr/>
          <p:nvPr/>
        </p:nvGrpSpPr>
        <p:grpSpPr>
          <a:xfrm>
            <a:off x="948957" y="2497685"/>
            <a:ext cx="11543449" cy="4657587"/>
            <a:chOff x="3421347" y="3827720"/>
            <a:chExt cx="10509381" cy="4657587"/>
          </a:xfrm>
        </p:grpSpPr>
        <p:sp>
          <p:nvSpPr>
            <p:cNvPr id="7" name="Rectangle 6">
              <a:extLst>
                <a:ext uri="{FF2B5EF4-FFF2-40B4-BE49-F238E27FC236}">
                  <a16:creationId xmlns:a16="http://schemas.microsoft.com/office/drawing/2014/main" id="{F07497CA-160C-472C-AA55-C6AE5432CA52}"/>
                </a:ext>
              </a:extLst>
            </p:cNvPr>
            <p:cNvSpPr/>
            <p:nvPr/>
          </p:nvSpPr>
          <p:spPr>
            <a:xfrm>
              <a:off x="6907984" y="3827720"/>
              <a:ext cx="7022744" cy="4537716"/>
            </a:xfrm>
            <a:prstGeom prst="rect">
              <a:avLst/>
            </a:prstGeom>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n>
                    <a:solidFill>
                      <a:schemeClr val="accent5">
                        <a:lumMod val="75000"/>
                      </a:schemeClr>
                    </a:solidFill>
                  </a:ln>
                  <a:solidFill>
                    <a:schemeClr val="tx1"/>
                  </a:solidFill>
                  <a:latin typeface="Romantimes"/>
                </a:rPr>
                <a:t>Class                   : Five </a:t>
              </a:r>
            </a:p>
            <a:p>
              <a:r>
                <a:rPr lang="en-US" sz="4400" b="1" dirty="0">
                  <a:ln>
                    <a:solidFill>
                      <a:schemeClr val="accent5">
                        <a:lumMod val="75000"/>
                      </a:schemeClr>
                    </a:solidFill>
                  </a:ln>
                  <a:solidFill>
                    <a:schemeClr val="tx1"/>
                  </a:solidFill>
                  <a:latin typeface="Romantimes"/>
                </a:rPr>
                <a:t>Subject              : English </a:t>
              </a:r>
            </a:p>
            <a:p>
              <a:r>
                <a:rPr lang="en-US" sz="4400" b="1" dirty="0">
                  <a:ln>
                    <a:solidFill>
                      <a:schemeClr val="accent5">
                        <a:lumMod val="75000"/>
                      </a:schemeClr>
                    </a:solidFill>
                  </a:ln>
                  <a:solidFill>
                    <a:schemeClr val="tx1"/>
                  </a:solidFill>
                  <a:latin typeface="Romantimes"/>
                </a:rPr>
                <a:t>Unit                    : 14</a:t>
              </a:r>
            </a:p>
            <a:p>
              <a:r>
                <a:rPr lang="en-US" sz="4400" b="1" dirty="0">
                  <a:ln>
                    <a:solidFill>
                      <a:schemeClr val="accent5">
                        <a:lumMod val="75000"/>
                      </a:schemeClr>
                    </a:solidFill>
                  </a:ln>
                  <a:solidFill>
                    <a:schemeClr val="tx1"/>
                  </a:solidFill>
                  <a:latin typeface="Romantimes"/>
                </a:rPr>
                <a:t>Lesson               : </a:t>
              </a:r>
              <a:r>
                <a:rPr lang="bn-IN" sz="4400" b="1" dirty="0">
                  <a:ln>
                    <a:solidFill>
                      <a:schemeClr val="accent5">
                        <a:lumMod val="75000"/>
                      </a:schemeClr>
                    </a:solidFill>
                  </a:ln>
                  <a:solidFill>
                    <a:schemeClr val="tx1"/>
                  </a:solidFill>
                  <a:latin typeface="Romantimes"/>
                </a:rPr>
                <a:t>2</a:t>
              </a:r>
              <a:r>
                <a:rPr lang="en-US" sz="4400" b="1" dirty="0">
                  <a:ln>
                    <a:solidFill>
                      <a:schemeClr val="accent5">
                        <a:lumMod val="75000"/>
                      </a:schemeClr>
                    </a:solidFill>
                  </a:ln>
                  <a:solidFill>
                    <a:schemeClr val="tx1"/>
                  </a:solidFill>
                  <a:latin typeface="Romantimes"/>
                </a:rPr>
                <a:t>  </a:t>
              </a:r>
            </a:p>
            <a:p>
              <a:r>
                <a:rPr lang="en-US" sz="4400" b="1" dirty="0">
                  <a:ln>
                    <a:solidFill>
                      <a:schemeClr val="accent5">
                        <a:lumMod val="75000"/>
                      </a:schemeClr>
                    </a:solidFill>
                  </a:ln>
                  <a:solidFill>
                    <a:schemeClr val="tx1"/>
                  </a:solidFill>
                  <a:latin typeface="Romantimes"/>
                </a:rPr>
                <a:t>Lesson Title      :</a:t>
              </a:r>
              <a:r>
                <a:rPr lang="en-US" sz="3600" b="1" dirty="0">
                  <a:ln>
                    <a:solidFill>
                      <a:schemeClr val="accent5">
                        <a:lumMod val="75000"/>
                      </a:schemeClr>
                    </a:solidFill>
                  </a:ln>
                  <a:solidFill>
                    <a:schemeClr val="tx1"/>
                  </a:solidFill>
                  <a:latin typeface="Romantimes"/>
                </a:rPr>
                <a:t> </a:t>
              </a:r>
              <a:r>
                <a:rPr lang="en-US" sz="3200" b="1" dirty="0">
                  <a:ln>
                    <a:solidFill>
                      <a:schemeClr val="accent5">
                        <a:lumMod val="75000"/>
                      </a:schemeClr>
                    </a:solidFill>
                  </a:ln>
                  <a:solidFill>
                    <a:schemeClr val="tx1"/>
                  </a:solidFill>
                  <a:latin typeface="Romantimes"/>
                </a:rPr>
                <a:t>The hare and tortoise</a:t>
              </a:r>
            </a:p>
            <a:p>
              <a:r>
                <a:rPr lang="en-US" sz="3200" b="1" dirty="0">
                  <a:ln>
                    <a:solidFill>
                      <a:schemeClr val="accent5">
                        <a:lumMod val="75000"/>
                      </a:schemeClr>
                    </a:solidFill>
                  </a:ln>
                  <a:solidFill>
                    <a:schemeClr val="tx1"/>
                  </a:solidFill>
                  <a:latin typeface="Romantimes"/>
                </a:rPr>
                <a:t>Page					: 55</a:t>
              </a:r>
              <a:endParaRPr lang="en-US" sz="2400" b="1" dirty="0">
                <a:ln>
                  <a:solidFill>
                    <a:schemeClr val="accent5">
                      <a:lumMod val="75000"/>
                    </a:schemeClr>
                  </a:solidFill>
                </a:ln>
                <a:solidFill>
                  <a:schemeClr val="tx1"/>
                </a:solidFill>
                <a:latin typeface="Romantimes"/>
              </a:endParaRPr>
            </a:p>
            <a:p>
              <a:r>
                <a:rPr lang="en-US" sz="3600" b="1" dirty="0">
                  <a:ln>
                    <a:solidFill>
                      <a:schemeClr val="accent5">
                        <a:lumMod val="75000"/>
                      </a:schemeClr>
                    </a:solidFill>
                  </a:ln>
                  <a:solidFill>
                    <a:schemeClr val="tx1"/>
                  </a:solidFill>
                  <a:effectLst>
                    <a:outerShdw blurRad="38100" dist="19050" dir="2700000" algn="tl" rotWithShape="0">
                      <a:schemeClr val="dk1">
                        <a:alpha val="40000"/>
                      </a:schemeClr>
                    </a:outerShdw>
                  </a:effectLst>
                  <a:latin typeface="Romantimes"/>
                </a:rPr>
                <a:t>Date: /07/2024</a:t>
              </a:r>
              <a:endParaRPr lang="en-US" sz="4400" b="1" dirty="0">
                <a:ln w="0">
                  <a:solidFill>
                    <a:schemeClr val="accent5">
                      <a:lumMod val="75000"/>
                    </a:schemeClr>
                  </a:solidFill>
                </a:ln>
                <a:solidFill>
                  <a:schemeClr val="tx1"/>
                </a:solidFill>
                <a:effectLst>
                  <a:outerShdw blurRad="38100" dist="19050" dir="2700000" algn="tl" rotWithShape="0">
                    <a:schemeClr val="dk1">
                      <a:alpha val="40000"/>
                    </a:schemeClr>
                  </a:outerShdw>
                </a:effectLst>
                <a:latin typeface="Romantimes"/>
              </a:endParaRPr>
            </a:p>
          </p:txBody>
        </p:sp>
        <p:pic>
          <p:nvPicPr>
            <p:cNvPr id="15" name="Picture 14" descr="image_150169_1612374888.png">
              <a:extLst>
                <a:ext uri="{FF2B5EF4-FFF2-40B4-BE49-F238E27FC236}">
                  <a16:creationId xmlns:a16="http://schemas.microsoft.com/office/drawing/2014/main" id="{66B9EB77-43C2-428D-A09D-390338078879}"/>
                </a:ext>
              </a:extLst>
            </p:cNvPr>
            <p:cNvPicPr>
              <a:picLocks noChangeAspect="1"/>
            </p:cNvPicPr>
            <p:nvPr/>
          </p:nvPicPr>
          <p:blipFill>
            <a:blip r:embed="rId2"/>
            <a:stretch>
              <a:fillRect/>
            </a:stretch>
          </p:blipFill>
          <p:spPr>
            <a:xfrm>
              <a:off x="3421347" y="3947592"/>
              <a:ext cx="3486637" cy="453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TextBox 15">
            <a:extLst>
              <a:ext uri="{FF2B5EF4-FFF2-40B4-BE49-F238E27FC236}">
                <a16:creationId xmlns:a16="http://schemas.microsoft.com/office/drawing/2014/main" id="{F000C6DA-A104-90EC-6BC7-EF6D598E36F7}"/>
              </a:ext>
            </a:extLst>
          </p:cNvPr>
          <p:cNvSpPr txBox="1"/>
          <p:nvPr/>
        </p:nvSpPr>
        <p:spPr>
          <a:xfrm>
            <a:off x="3557946" y="0"/>
            <a:ext cx="5606835" cy="646331"/>
          </a:xfrm>
          <a:prstGeom prst="rect">
            <a:avLst/>
          </a:prstGeom>
          <a:solidFill>
            <a:schemeClr val="bg2">
              <a:lumMod val="75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6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LESSON INTRODUCTION</a:t>
            </a:r>
          </a:p>
        </p:txBody>
      </p:sp>
    </p:spTree>
    <p:extLst>
      <p:ext uri="{BB962C8B-B14F-4D97-AF65-F5344CB8AC3E}">
        <p14:creationId xmlns:p14="http://schemas.microsoft.com/office/powerpoint/2010/main" val="271842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B60ABE92-267A-4591-8723-33888DB8C283}"/>
              </a:ext>
            </a:extLst>
          </p:cNvPr>
          <p:cNvSpPr/>
          <p:nvPr/>
        </p:nvSpPr>
        <p:spPr>
          <a:xfrm>
            <a:off x="5169933" y="1197277"/>
            <a:ext cx="2909515" cy="963688"/>
          </a:xfrm>
          <a:prstGeom prst="flowChartProcess">
            <a:avLst/>
          </a:prstGeom>
          <a:no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pPr algn="ctr"/>
            <a:r>
              <a:rPr lang="en-US" sz="4978" dirty="0">
                <a:ln w="0"/>
                <a:solidFill>
                  <a:schemeClr val="tx1"/>
                </a:solidFill>
                <a:latin typeface="New roman times"/>
              </a:rPr>
              <a:t>Listening</a:t>
            </a:r>
            <a:r>
              <a:rPr lang="en-US" sz="4978" dirty="0">
                <a:solidFill>
                  <a:schemeClr val="tx1"/>
                </a:solidFill>
                <a:latin typeface="New roman times"/>
              </a:rPr>
              <a:t> </a:t>
            </a:r>
          </a:p>
        </p:txBody>
      </p:sp>
      <p:sp>
        <p:nvSpPr>
          <p:cNvPr id="9" name="TextBox 8">
            <a:extLst>
              <a:ext uri="{FF2B5EF4-FFF2-40B4-BE49-F238E27FC236}">
                <a16:creationId xmlns:a16="http://schemas.microsoft.com/office/drawing/2014/main" id="{96A0DC43-962F-45B1-B645-3759C4A04370}"/>
              </a:ext>
            </a:extLst>
          </p:cNvPr>
          <p:cNvSpPr txBox="1"/>
          <p:nvPr/>
        </p:nvSpPr>
        <p:spPr>
          <a:xfrm>
            <a:off x="1554337" y="723430"/>
            <a:ext cx="9394226" cy="7051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982" dirty="0">
                <a:solidFill>
                  <a:srgbClr val="7030A0"/>
                </a:solidFill>
                <a:latin typeface="New roman times"/>
              </a:rPr>
              <a:t>At the end of class, Students will be able to </a:t>
            </a:r>
          </a:p>
        </p:txBody>
      </p:sp>
      <p:sp>
        <p:nvSpPr>
          <p:cNvPr id="10" name="Flowchart: Process 9">
            <a:extLst>
              <a:ext uri="{FF2B5EF4-FFF2-40B4-BE49-F238E27FC236}">
                <a16:creationId xmlns:a16="http://schemas.microsoft.com/office/drawing/2014/main" id="{4679F2B7-28E9-41FD-85F8-F3D74501B16B}"/>
              </a:ext>
            </a:extLst>
          </p:cNvPr>
          <p:cNvSpPr/>
          <p:nvPr/>
        </p:nvSpPr>
        <p:spPr>
          <a:xfrm>
            <a:off x="1325477" y="2012499"/>
            <a:ext cx="10790408" cy="1761745"/>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1.3.1.recognize which words in a sentence are stressed.</a:t>
            </a:r>
          </a:p>
          <a:p>
            <a:r>
              <a:rPr lang="en-US" sz="3600" dirty="0">
                <a:solidFill>
                  <a:schemeClr val="tx1"/>
                </a:solidFill>
                <a:latin typeface="Times New Roman" panose="02020603050405020304" pitchFamily="18" charset="0"/>
                <a:cs typeface="Times New Roman" panose="02020603050405020304" pitchFamily="18" charset="0"/>
              </a:rPr>
              <a:t>4.2.1.understand &amp; enjoy simple stories.</a:t>
            </a:r>
          </a:p>
        </p:txBody>
      </p:sp>
      <p:sp>
        <p:nvSpPr>
          <p:cNvPr id="11" name="Rectangle: Diagonal Corners Rounded 10">
            <a:extLst>
              <a:ext uri="{FF2B5EF4-FFF2-40B4-BE49-F238E27FC236}">
                <a16:creationId xmlns:a16="http://schemas.microsoft.com/office/drawing/2014/main" id="{E2F07784-A03E-413F-B69A-0436533E5F1D}"/>
              </a:ext>
            </a:extLst>
          </p:cNvPr>
          <p:cNvSpPr/>
          <p:nvPr/>
        </p:nvSpPr>
        <p:spPr>
          <a:xfrm>
            <a:off x="628303" y="3619971"/>
            <a:ext cx="12813060" cy="2161797"/>
          </a:xfrm>
          <a:prstGeom prst="round2DiagRect">
            <a:avLst>
              <a:gd name="adj1" fmla="val 16667"/>
              <a:gd name="adj2" fmla="val 41461"/>
            </a:avLst>
          </a:prstGeom>
          <a:no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1.1.1.say  words, phrases &amp; sentences with proper sounds &amp; stress.</a:t>
            </a:r>
          </a:p>
          <a:p>
            <a:r>
              <a:rPr lang="en-US" sz="3982" dirty="0">
                <a:solidFill>
                  <a:schemeClr val="tx1"/>
                </a:solidFill>
                <a:latin typeface="Times New Roman" panose="02020603050405020304" pitchFamily="18" charset="0"/>
                <a:cs typeface="Times New Roman" panose="02020603050405020304" pitchFamily="18" charset="0"/>
              </a:rPr>
              <a:t>1.1.2.say sentences with proper sounds &amp; intonation</a:t>
            </a:r>
            <a:r>
              <a:rPr lang="en-US" sz="4978" dirty="0">
                <a:solidFill>
                  <a:schemeClr val="tx1"/>
                </a:solidFill>
                <a:latin typeface="Times New Roman" panose="02020603050405020304" pitchFamily="18" charset="0"/>
                <a:cs typeface="Times New Roman" panose="02020603050405020304" pitchFamily="18" charset="0"/>
              </a:rPr>
              <a:t>.</a:t>
            </a:r>
          </a:p>
        </p:txBody>
      </p:sp>
      <p:sp>
        <p:nvSpPr>
          <p:cNvPr id="12" name="Flowchart: Process 11">
            <a:extLst>
              <a:ext uri="{FF2B5EF4-FFF2-40B4-BE49-F238E27FC236}">
                <a16:creationId xmlns:a16="http://schemas.microsoft.com/office/drawing/2014/main" id="{004DDF8E-D065-4A45-B036-C084B87FF17E}"/>
              </a:ext>
            </a:extLst>
          </p:cNvPr>
          <p:cNvSpPr/>
          <p:nvPr/>
        </p:nvSpPr>
        <p:spPr>
          <a:xfrm>
            <a:off x="5169933" y="3294305"/>
            <a:ext cx="3282754" cy="1183946"/>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78" dirty="0">
                <a:solidFill>
                  <a:schemeClr val="tx1"/>
                </a:solidFill>
                <a:latin typeface="New roman times"/>
              </a:rPr>
              <a:t>Speaking </a:t>
            </a:r>
          </a:p>
        </p:txBody>
      </p:sp>
      <p:sp>
        <p:nvSpPr>
          <p:cNvPr id="13" name="Flowchart: Process 12">
            <a:extLst>
              <a:ext uri="{FF2B5EF4-FFF2-40B4-BE49-F238E27FC236}">
                <a16:creationId xmlns:a16="http://schemas.microsoft.com/office/drawing/2014/main" id="{859F6772-9623-4CF2-886A-59661A2FD9B4}"/>
              </a:ext>
            </a:extLst>
          </p:cNvPr>
          <p:cNvSpPr/>
          <p:nvPr/>
        </p:nvSpPr>
        <p:spPr>
          <a:xfrm>
            <a:off x="628303" y="6675093"/>
            <a:ext cx="11837813" cy="2208255"/>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1.5.1 read words, phrases and sentences in the text with proper pronunciation, stress and intonation</a:t>
            </a:r>
            <a:r>
              <a:rPr lang="en-US" sz="3200" dirty="0"/>
              <a:t>.</a:t>
            </a:r>
          </a:p>
          <a:p>
            <a:pPr algn="ctr"/>
            <a:r>
              <a:rPr lang="en-US" sz="4000" dirty="0"/>
              <a:t>1.7.1 read paragraphs, dialogues stories, letters and other texts.</a:t>
            </a:r>
            <a:endParaRPr lang="en-US" sz="3982" dirty="0">
              <a:solidFill>
                <a:schemeClr val="tx1"/>
              </a:solidFill>
              <a:latin typeface="New roman times"/>
            </a:endParaRPr>
          </a:p>
        </p:txBody>
      </p:sp>
      <p:sp>
        <p:nvSpPr>
          <p:cNvPr id="14" name="Flowchart: Process 13">
            <a:extLst>
              <a:ext uri="{FF2B5EF4-FFF2-40B4-BE49-F238E27FC236}">
                <a16:creationId xmlns:a16="http://schemas.microsoft.com/office/drawing/2014/main" id="{FD52EC6C-C073-4A8C-B2DE-DBE525FF7BDD}"/>
              </a:ext>
            </a:extLst>
          </p:cNvPr>
          <p:cNvSpPr/>
          <p:nvPr/>
        </p:nvSpPr>
        <p:spPr>
          <a:xfrm>
            <a:off x="4583791" y="5760057"/>
            <a:ext cx="3335319" cy="967493"/>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78" dirty="0">
                <a:solidFill>
                  <a:schemeClr val="tx1"/>
                </a:solidFill>
                <a:latin typeface="New roman times"/>
              </a:rPr>
              <a:t>Reading </a:t>
            </a:r>
          </a:p>
        </p:txBody>
      </p:sp>
      <p:sp>
        <p:nvSpPr>
          <p:cNvPr id="4" name="TextBox 3">
            <a:extLst>
              <a:ext uri="{FF2B5EF4-FFF2-40B4-BE49-F238E27FC236}">
                <a16:creationId xmlns:a16="http://schemas.microsoft.com/office/drawing/2014/main" id="{CE6BBC24-6991-1A54-4885-AEEF1D2410EE}"/>
              </a:ext>
            </a:extLst>
          </p:cNvPr>
          <p:cNvSpPr txBox="1"/>
          <p:nvPr/>
        </p:nvSpPr>
        <p:spPr>
          <a:xfrm>
            <a:off x="4583791" y="0"/>
            <a:ext cx="4104942" cy="646331"/>
          </a:xfrm>
          <a:prstGeom prst="rect">
            <a:avLst/>
          </a:prstGeom>
          <a:solidFill>
            <a:schemeClr val="accent6"/>
          </a:solidFill>
          <a:ln w="38100">
            <a:solidFill>
              <a:schemeClr val="tx1"/>
            </a:solidFill>
          </a:ln>
        </p:spPr>
        <p:txBody>
          <a:bodyPr wrap="square">
            <a:spAutoFit/>
          </a:bodyPr>
          <a:lstStyle/>
          <a:p>
            <a:pPr algn="ctr"/>
            <a:r>
              <a:rPr lang="en-US" sz="3600" dirty="0">
                <a:solidFill>
                  <a:srgbClr val="002060"/>
                </a:solidFill>
                <a:latin typeface="Times New Roman" panose="02020603050405020304" pitchFamily="18" charset="0"/>
                <a:cs typeface="Times New Roman" panose="02020603050405020304" pitchFamily="18" charset="0"/>
              </a:rPr>
              <a:t>Learning Outcomes </a:t>
            </a:r>
            <a:endParaRPr lang="en-GB" sz="3600"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5C3E939-D024-7EF6-EFCA-1734FE1BCC0C}"/>
              </a:ext>
            </a:extLst>
          </p:cNvPr>
          <p:cNvSpPr txBox="1"/>
          <p:nvPr/>
        </p:nvSpPr>
        <p:spPr>
          <a:xfrm>
            <a:off x="856246" y="5322510"/>
            <a:ext cx="1079040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6.2.1 talk about people, objects, events, </a:t>
            </a:r>
            <a:r>
              <a:rPr lang="en-US" sz="3600" dirty="0" err="1">
                <a:latin typeface="Times New Roman" panose="02020603050405020304" pitchFamily="18" charset="0"/>
                <a:cs typeface="Times New Roman" panose="02020603050405020304" pitchFamily="18" charset="0"/>
              </a:rPr>
              <a:t>etc</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436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iterate type="lt">
                                    <p:tmPct val="10000"/>
                                  </p:iterate>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EB5C2D9-EEDC-46F4-8E38-4FDD2BCBC64F}"/>
              </a:ext>
            </a:extLst>
          </p:cNvPr>
          <p:cNvSpPr txBox="1"/>
          <p:nvPr/>
        </p:nvSpPr>
        <p:spPr>
          <a:xfrm>
            <a:off x="3476645" y="0"/>
            <a:ext cx="5688137" cy="851652"/>
          </a:xfrm>
          <a:prstGeom prst="rect">
            <a:avLst/>
          </a:prstGeom>
          <a:solidFill>
            <a:schemeClr val="bg2"/>
          </a:solidFill>
          <a:ln w="57150">
            <a:solidFill>
              <a:srgbClr val="6F351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85750" indent="-285750">
              <a:buFont typeface="Wingdings" panose="05000000000000000000" pitchFamily="2" charset="2"/>
              <a:buChar char="Ø"/>
            </a:pPr>
            <a:r>
              <a:rPr lang="en-US" sz="4800" dirty="0">
                <a:solidFill>
                  <a:srgbClr val="7F0401"/>
                </a:solidFill>
                <a:latin typeface="Times New Roman" panose="02020603050405020304" pitchFamily="18" charset="0"/>
                <a:cs typeface="Times New Roman" panose="02020603050405020304" pitchFamily="18" charset="0"/>
              </a:rPr>
              <a:t>Let’s watch a video </a:t>
            </a:r>
            <a:endParaRPr lang="en-GB" sz="4800" dirty="0">
              <a:solidFill>
                <a:srgbClr val="7F0401"/>
              </a:solidFill>
              <a:latin typeface="Times New Roman" panose="02020603050405020304" pitchFamily="18" charset="0"/>
              <a:cs typeface="Times New Roman" panose="02020603050405020304" pitchFamily="18" charset="0"/>
            </a:endParaRPr>
          </a:p>
        </p:txBody>
      </p:sp>
      <p:pic>
        <p:nvPicPr>
          <p:cNvPr id="2" name="vlc-record-2024-07-01-19h56m15s-The Tortoise and the Hare _ CoComelon Nursery Rhymes &amp; Kids Songs.mp4-">
            <a:hlinkClick r:id="" action="ppaction://media"/>
            <a:extLst>
              <a:ext uri="{FF2B5EF4-FFF2-40B4-BE49-F238E27FC236}">
                <a16:creationId xmlns:a16="http://schemas.microsoft.com/office/drawing/2014/main" id="{F730AE8D-347F-C2C9-87AB-6E8764B318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3607" y="1550387"/>
            <a:ext cx="11374148" cy="6397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8635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87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21F848-4780-79C2-4D07-926CE113E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65" y="646331"/>
            <a:ext cx="12010232" cy="6700269"/>
          </a:xfrm>
          <a:prstGeom prst="rect">
            <a:avLst/>
          </a:prstGeom>
        </p:spPr>
      </p:pic>
      <p:sp>
        <p:nvSpPr>
          <p:cNvPr id="7" name="TextBox 6">
            <a:extLst>
              <a:ext uri="{FF2B5EF4-FFF2-40B4-BE49-F238E27FC236}">
                <a16:creationId xmlns:a16="http://schemas.microsoft.com/office/drawing/2014/main" id="{69ACD83F-F4CC-C966-256B-7B41AA53ACD6}"/>
              </a:ext>
            </a:extLst>
          </p:cNvPr>
          <p:cNvSpPr txBox="1"/>
          <p:nvPr/>
        </p:nvSpPr>
        <p:spPr>
          <a:xfrm>
            <a:off x="3305969" y="0"/>
            <a:ext cx="7230413" cy="646331"/>
          </a:xfrm>
          <a:prstGeom prst="rect">
            <a:avLst/>
          </a:prstGeom>
          <a:solidFill>
            <a:schemeClr val="accent1">
              <a:lumMod val="20000"/>
              <a:lumOff val="80000"/>
            </a:schemeClr>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9BCB68-ED7C-11F2-483C-695BABE6C155}"/>
              </a:ext>
            </a:extLst>
          </p:cNvPr>
          <p:cNvSpPr txBox="1"/>
          <p:nvPr/>
        </p:nvSpPr>
        <p:spPr>
          <a:xfrm>
            <a:off x="8866513" y="584776"/>
            <a:ext cx="426027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This is a forest. </a:t>
            </a:r>
            <a:endParaRPr lang="en-GB" sz="40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0489A2D-0763-4EBC-BEFA-64BB08A01B2F}"/>
              </a:ext>
            </a:extLst>
          </p:cNvPr>
          <p:cNvPicPr>
            <a:picLocks noChangeAspect="1"/>
          </p:cNvPicPr>
          <p:nvPr/>
        </p:nvPicPr>
        <p:blipFill rotWithShape="1">
          <a:blip r:embed="rId3">
            <a:extLst>
              <a:ext uri="{28A0092B-C50C-407E-A947-70E740481C1C}">
                <a14:useLocalDpi xmlns:a14="http://schemas.microsoft.com/office/drawing/2010/main" val="0"/>
              </a:ext>
            </a:extLst>
          </a:blip>
          <a:srcRect l="51340" t="29677" r="20709" b="9600"/>
          <a:stretch/>
        </p:blipFill>
        <p:spPr>
          <a:xfrm>
            <a:off x="7940325" y="3661749"/>
            <a:ext cx="2439968" cy="3684851"/>
          </a:xfrm>
          <a:prstGeom prst="rect">
            <a:avLst/>
          </a:prstGeom>
        </p:spPr>
      </p:pic>
      <p:pic>
        <p:nvPicPr>
          <p:cNvPr id="17" name="Picture 16">
            <a:extLst>
              <a:ext uri="{FF2B5EF4-FFF2-40B4-BE49-F238E27FC236}">
                <a16:creationId xmlns:a16="http://schemas.microsoft.com/office/drawing/2014/main" id="{BCF074FF-DE99-9EB2-2EAD-F51A734EED19}"/>
              </a:ext>
            </a:extLst>
          </p:cNvPr>
          <p:cNvPicPr>
            <a:picLocks noChangeAspect="1"/>
          </p:cNvPicPr>
          <p:nvPr/>
        </p:nvPicPr>
        <p:blipFill rotWithShape="1">
          <a:blip r:embed="rId3">
            <a:extLst>
              <a:ext uri="{28A0092B-C50C-407E-A947-70E740481C1C}">
                <a14:useLocalDpi xmlns:a14="http://schemas.microsoft.com/office/drawing/2010/main" val="0"/>
              </a:ext>
            </a:extLst>
          </a:blip>
          <a:srcRect l="11867" t="45861" r="57044" b="8187"/>
          <a:stretch/>
        </p:blipFill>
        <p:spPr>
          <a:xfrm>
            <a:off x="1223891" y="4205294"/>
            <a:ext cx="3057164" cy="3141306"/>
          </a:xfrm>
          <a:prstGeom prst="rect">
            <a:avLst/>
          </a:prstGeom>
        </p:spPr>
      </p:pic>
      <p:sp>
        <p:nvSpPr>
          <p:cNvPr id="18" name="TextBox 17">
            <a:extLst>
              <a:ext uri="{FF2B5EF4-FFF2-40B4-BE49-F238E27FC236}">
                <a16:creationId xmlns:a16="http://schemas.microsoft.com/office/drawing/2014/main" id="{FA6AC058-7AAF-FEFC-A8E3-8785F40444AE}"/>
              </a:ext>
            </a:extLst>
          </p:cNvPr>
          <p:cNvSpPr txBox="1"/>
          <p:nvPr/>
        </p:nvSpPr>
        <p:spPr>
          <a:xfrm>
            <a:off x="8523388" y="7346600"/>
            <a:ext cx="1828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Hare</a:t>
            </a:r>
            <a:endParaRPr lang="en-GB" sz="5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9887878-B33A-4B78-40E5-DAE7AAE67218}"/>
              </a:ext>
            </a:extLst>
          </p:cNvPr>
          <p:cNvSpPr txBox="1"/>
          <p:nvPr/>
        </p:nvSpPr>
        <p:spPr>
          <a:xfrm>
            <a:off x="1975712" y="7220675"/>
            <a:ext cx="2617069"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Tortoise</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296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EB5C2D9-EEDC-46F4-8E38-4FDD2BCBC64F}"/>
              </a:ext>
            </a:extLst>
          </p:cNvPr>
          <p:cNvSpPr txBox="1"/>
          <p:nvPr/>
        </p:nvSpPr>
        <p:spPr>
          <a:xfrm>
            <a:off x="3331175" y="0"/>
            <a:ext cx="6249244" cy="646331"/>
          </a:xfrm>
          <a:prstGeom prst="rect">
            <a:avLst/>
          </a:prstGeom>
          <a:solidFill>
            <a:schemeClr val="tx2">
              <a:lumMod val="10000"/>
              <a:lumOff val="90000"/>
            </a:schemeClr>
          </a:solidFill>
          <a:ln w="57150">
            <a:solidFill>
              <a:srgbClr val="6F351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latin typeface="Times New Roman" panose="02020603050405020304" pitchFamily="18" charset="0"/>
                <a:cs typeface="Times New Roman" panose="02020603050405020304" pitchFamily="18" charset="0"/>
              </a:rPr>
              <a:t>Justify the previous knowledge </a:t>
            </a:r>
            <a:endParaRPr lang="en-GB" sz="3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BC289BD-0987-166E-3F75-3BB9E515EA2A}"/>
              </a:ext>
            </a:extLst>
          </p:cNvPr>
          <p:cNvSpPr txBox="1"/>
          <p:nvPr/>
        </p:nvSpPr>
        <p:spPr>
          <a:xfrm>
            <a:off x="1093665" y="2199405"/>
            <a:ext cx="8777697" cy="646331"/>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latin typeface="Times New Roman" panose="02020603050405020304" pitchFamily="18" charset="0"/>
                <a:cs typeface="Times New Roman" panose="02020603050405020304" pitchFamily="18" charset="0"/>
              </a:rPr>
              <a:t>Who is the fastest animal in the forest?</a:t>
            </a:r>
            <a:endParaRPr lang="en-GB" sz="3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1ACD7A-F6CD-5E87-CD0A-32BB065A6AE7}"/>
              </a:ext>
            </a:extLst>
          </p:cNvPr>
          <p:cNvSpPr txBox="1"/>
          <p:nvPr/>
        </p:nvSpPr>
        <p:spPr>
          <a:xfrm>
            <a:off x="10287000" y="2547143"/>
            <a:ext cx="2058244" cy="646331"/>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latin typeface="Times New Roman" panose="02020603050405020304" pitchFamily="18" charset="0"/>
                <a:cs typeface="Times New Roman" panose="02020603050405020304" pitchFamily="18" charset="0"/>
              </a:rPr>
              <a:t>The hare</a:t>
            </a:r>
            <a:endParaRPr lang="en-GB" sz="3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6FCA946-80A2-8DB9-E717-BC91A321C8FD}"/>
              </a:ext>
            </a:extLst>
          </p:cNvPr>
          <p:cNvSpPr txBox="1"/>
          <p:nvPr/>
        </p:nvSpPr>
        <p:spPr>
          <a:xfrm>
            <a:off x="1093665" y="5081549"/>
            <a:ext cx="8112680" cy="646331"/>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latin typeface="Times New Roman" panose="02020603050405020304" pitchFamily="18" charset="0"/>
                <a:cs typeface="Times New Roman" panose="02020603050405020304" pitchFamily="18" charset="0"/>
              </a:rPr>
              <a:t>Who is the slowest animal in the forest?</a:t>
            </a:r>
            <a:endParaRPr lang="en-GB" sz="3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C8570C-3C4A-66F3-39F4-34DFEBE3F8F5}"/>
              </a:ext>
            </a:extLst>
          </p:cNvPr>
          <p:cNvSpPr txBox="1"/>
          <p:nvPr/>
        </p:nvSpPr>
        <p:spPr>
          <a:xfrm>
            <a:off x="9206345" y="6388388"/>
            <a:ext cx="2551304" cy="646331"/>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latin typeface="Times New Roman" panose="02020603050405020304" pitchFamily="18" charset="0"/>
                <a:cs typeface="Times New Roman" panose="02020603050405020304" pitchFamily="18" charset="0"/>
              </a:rPr>
              <a:t>The tortoise</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57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6D8C24-8122-4A07-AA3F-666317F274BF}"/>
              </a:ext>
            </a:extLst>
          </p:cNvPr>
          <p:cNvSpPr txBox="1"/>
          <p:nvPr/>
        </p:nvSpPr>
        <p:spPr>
          <a:xfrm>
            <a:off x="4490227" y="0"/>
            <a:ext cx="3926409" cy="830997"/>
          </a:xfrm>
          <a:prstGeom prst="rect">
            <a:avLst/>
          </a:prstGeom>
          <a:solidFill>
            <a:schemeClr val="bg2"/>
          </a:solidFill>
          <a:ln>
            <a:solidFill>
              <a:srgbClr val="FF0000"/>
            </a:solidFill>
          </a:ln>
        </p:spPr>
        <p:txBody>
          <a:bodyPr wrap="square" rtlCol="0">
            <a:spAutoFit/>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Today’s lesson </a:t>
            </a:r>
            <a:endParaRPr lang="en-GB"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398A1E0-B2A0-8952-BD3B-A852DB28E9C1}"/>
              </a:ext>
            </a:extLst>
          </p:cNvPr>
          <p:cNvPicPr>
            <a:picLocks noChangeAspect="1"/>
          </p:cNvPicPr>
          <p:nvPr/>
        </p:nvPicPr>
        <p:blipFill rotWithShape="1">
          <a:blip r:embed="rId3">
            <a:extLst>
              <a:ext uri="{28A0092B-C50C-407E-A947-70E740481C1C}">
                <a14:useLocalDpi xmlns:a14="http://schemas.microsoft.com/office/drawing/2010/main" val="0"/>
              </a:ext>
            </a:extLst>
          </a:blip>
          <a:srcRect l="11743" t="48462" r="54212"/>
          <a:stretch/>
        </p:blipFill>
        <p:spPr>
          <a:xfrm>
            <a:off x="10490083" y="5571924"/>
            <a:ext cx="2623054" cy="2760429"/>
          </a:xfrm>
          <a:prstGeom prst="rect">
            <a:avLst/>
          </a:prstGeom>
        </p:spPr>
      </p:pic>
      <p:pic>
        <p:nvPicPr>
          <p:cNvPr id="9" name="Picture 8">
            <a:extLst>
              <a:ext uri="{FF2B5EF4-FFF2-40B4-BE49-F238E27FC236}">
                <a16:creationId xmlns:a16="http://schemas.microsoft.com/office/drawing/2014/main" id="{8B1547D4-337A-0BB0-0212-A2F655D588BD}"/>
              </a:ext>
            </a:extLst>
          </p:cNvPr>
          <p:cNvPicPr>
            <a:picLocks noChangeAspect="1"/>
          </p:cNvPicPr>
          <p:nvPr/>
        </p:nvPicPr>
        <p:blipFill rotWithShape="1">
          <a:blip r:embed="rId3">
            <a:extLst>
              <a:ext uri="{28A0092B-C50C-407E-A947-70E740481C1C}">
                <a14:useLocalDpi xmlns:a14="http://schemas.microsoft.com/office/drawing/2010/main" val="0"/>
              </a:ext>
            </a:extLst>
          </a:blip>
          <a:srcRect l="49301" t="26577" r="19492"/>
          <a:stretch/>
        </p:blipFill>
        <p:spPr>
          <a:xfrm>
            <a:off x="2107365" y="2241352"/>
            <a:ext cx="2509158" cy="4103806"/>
          </a:xfrm>
          <a:prstGeom prst="rect">
            <a:avLst/>
          </a:prstGeom>
        </p:spPr>
      </p:pic>
      <p:sp>
        <p:nvSpPr>
          <p:cNvPr id="10" name="Rectangle 9">
            <a:extLst>
              <a:ext uri="{FF2B5EF4-FFF2-40B4-BE49-F238E27FC236}">
                <a16:creationId xmlns:a16="http://schemas.microsoft.com/office/drawing/2014/main" id="{60C28C3E-618D-292C-769B-7E07628960C1}"/>
              </a:ext>
            </a:extLst>
          </p:cNvPr>
          <p:cNvSpPr/>
          <p:nvPr/>
        </p:nvSpPr>
        <p:spPr>
          <a:xfrm>
            <a:off x="3712485" y="4043822"/>
            <a:ext cx="3008196"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The hare </a:t>
            </a:r>
          </a:p>
        </p:txBody>
      </p:sp>
      <p:sp>
        <p:nvSpPr>
          <p:cNvPr id="11" name="Rectangle 10">
            <a:extLst>
              <a:ext uri="{FF2B5EF4-FFF2-40B4-BE49-F238E27FC236}">
                <a16:creationId xmlns:a16="http://schemas.microsoft.com/office/drawing/2014/main" id="{B167CEE3-6EDC-931F-A37D-D42DF9E1C4DD}"/>
              </a:ext>
            </a:extLst>
          </p:cNvPr>
          <p:cNvSpPr/>
          <p:nvPr/>
        </p:nvSpPr>
        <p:spPr>
          <a:xfrm>
            <a:off x="7618089" y="5421828"/>
            <a:ext cx="3681393"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the tortoise </a:t>
            </a:r>
          </a:p>
        </p:txBody>
      </p:sp>
      <p:sp>
        <p:nvSpPr>
          <p:cNvPr id="12" name="Rectangle 11">
            <a:extLst>
              <a:ext uri="{FF2B5EF4-FFF2-40B4-BE49-F238E27FC236}">
                <a16:creationId xmlns:a16="http://schemas.microsoft.com/office/drawing/2014/main" id="{CB94D79F-187D-C0E7-EB1D-88F7D37769A0}"/>
              </a:ext>
            </a:extLst>
          </p:cNvPr>
          <p:cNvSpPr/>
          <p:nvPr/>
        </p:nvSpPr>
        <p:spPr>
          <a:xfrm>
            <a:off x="6453431" y="4578647"/>
            <a:ext cx="162897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and  </a:t>
            </a:r>
          </a:p>
        </p:txBody>
      </p:sp>
      <p:sp>
        <p:nvSpPr>
          <p:cNvPr id="13" name="Rectangle 12">
            <a:extLst>
              <a:ext uri="{FF2B5EF4-FFF2-40B4-BE49-F238E27FC236}">
                <a16:creationId xmlns:a16="http://schemas.microsoft.com/office/drawing/2014/main" id="{9F54D60D-965D-1926-2D30-7CF706E4A822}"/>
              </a:ext>
            </a:extLst>
          </p:cNvPr>
          <p:cNvSpPr/>
          <p:nvPr/>
        </p:nvSpPr>
        <p:spPr>
          <a:xfrm>
            <a:off x="710919" y="4043822"/>
            <a:ext cx="2060436"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solidFill>
                  <a:srgbClr val="C00000"/>
                </a:solidFill>
                <a:effectLst>
                  <a:outerShdw blurRad="38100" dist="25400" dir="5400000" algn="ctr" rotWithShape="0">
                    <a:srgbClr val="6E747A">
                      <a:alpha val="43000"/>
                    </a:srgbClr>
                  </a:outerShdw>
                </a:effectLst>
              </a:rPr>
              <a:t>Story: </a:t>
            </a:r>
          </a:p>
        </p:txBody>
      </p:sp>
    </p:spTree>
    <p:extLst>
      <p:ext uri="{BB962C8B-B14F-4D97-AF65-F5344CB8AC3E}">
        <p14:creationId xmlns:p14="http://schemas.microsoft.com/office/powerpoint/2010/main" val="26408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P spid="12" grpId="0"/>
      <p:bldP spid="1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71621D-CB81-4B83-8761-8317B3304E52}">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2432</TotalTime>
  <Words>895</Words>
  <Application>Microsoft Office PowerPoint</Application>
  <PresentationFormat>Custom</PresentationFormat>
  <Paragraphs>138</Paragraphs>
  <Slides>22</Slides>
  <Notes>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Book Antiqua</vt:lpstr>
      <vt:lpstr>Calibri</vt:lpstr>
      <vt:lpstr>Garamond</vt:lpstr>
      <vt:lpstr>New roman times</vt:lpstr>
      <vt:lpstr>Nikosh</vt:lpstr>
      <vt:lpstr>Romantimes</vt:lpstr>
      <vt:lpstr>Times New Roman</vt:lpstr>
      <vt:lpstr>Wingdings</vt:lpstr>
      <vt:lpstr>Organic</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mhrazib736@gmail.com</cp:lastModifiedBy>
  <cp:revision>269</cp:revision>
  <dcterms:created xsi:type="dcterms:W3CDTF">2020-01-24T09:29:44Z</dcterms:created>
  <dcterms:modified xsi:type="dcterms:W3CDTF">2024-07-01T14:04:40Z</dcterms:modified>
</cp:coreProperties>
</file>