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5" r:id="rId1"/>
    <p:sldMasterId id="2147484571" r:id="rId2"/>
  </p:sldMasterIdLst>
  <p:notesMasterIdLst>
    <p:notesMasterId r:id="rId23"/>
  </p:notesMasterIdLst>
  <p:sldIdLst>
    <p:sldId id="318" r:id="rId3"/>
    <p:sldId id="289" r:id="rId4"/>
    <p:sldId id="285" r:id="rId5"/>
    <p:sldId id="258" r:id="rId6"/>
    <p:sldId id="259" r:id="rId7"/>
    <p:sldId id="288" r:id="rId8"/>
    <p:sldId id="345" r:id="rId9"/>
    <p:sldId id="296" r:id="rId10"/>
    <p:sldId id="341" r:id="rId11"/>
    <p:sldId id="333" r:id="rId12"/>
    <p:sldId id="336" r:id="rId13"/>
    <p:sldId id="264" r:id="rId14"/>
    <p:sldId id="344" r:id="rId15"/>
    <p:sldId id="343" r:id="rId16"/>
    <p:sldId id="292" r:id="rId17"/>
    <p:sldId id="340" r:id="rId18"/>
    <p:sldId id="321" r:id="rId19"/>
    <p:sldId id="342" r:id="rId20"/>
    <p:sldId id="323" r:id="rId21"/>
    <p:sldId id="317" r:id="rId22"/>
  </p:sldIdLst>
  <p:sldSz cx="13441363" cy="10080625"/>
  <p:notesSz cx="6858000" cy="9144000"/>
  <p:defaultTextStyle>
    <a:defPPr>
      <a:defRPr lang="en-US"/>
    </a:defPPr>
    <a:lvl1pPr marL="0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1pPr>
    <a:lvl2pPr marL="587502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2pPr>
    <a:lvl3pPr marL="1175004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3pPr>
    <a:lvl4pPr marL="1762506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4pPr>
    <a:lvl5pPr marL="2350008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5pPr>
    <a:lvl6pPr marL="2937510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6pPr>
    <a:lvl7pPr marL="3525012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7pPr>
    <a:lvl8pPr marL="4112514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8pPr>
    <a:lvl9pPr marL="4700016" algn="l" defTabSz="587502" rtl="0" eaLnBrk="1" latinLnBrk="0" hangingPunct="1">
      <a:defRPr sz="23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75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0" autoAdjust="0"/>
  </p:normalViewPr>
  <p:slideViewPr>
    <p:cSldViewPr snapToGrid="0">
      <p:cViewPr varScale="1">
        <p:scale>
          <a:sx n="46" d="100"/>
          <a:sy n="46" d="100"/>
        </p:scale>
        <p:origin x="1452" y="66"/>
      </p:cViewPr>
      <p:guideLst>
        <p:guide orient="horz" pos="3175"/>
        <p:guide pos="42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811D8-5F6C-47A9-86EE-D5C7E466190E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5FBF1-6F4F-4564-A172-BFF448F75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1pPr>
    <a:lvl2pPr marL="587502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2pPr>
    <a:lvl3pPr marL="1175004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3pPr>
    <a:lvl4pPr marL="1762506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4pPr>
    <a:lvl5pPr marL="2350008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5pPr>
    <a:lvl6pPr marL="2937510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6pPr>
    <a:lvl7pPr marL="3525012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7pPr>
    <a:lvl8pPr marL="4112514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8pPr>
    <a:lvl9pPr marL="4700016" algn="l" defTabSz="1175004" rtl="0" eaLnBrk="1" latinLnBrk="0" hangingPunct="1">
      <a:defRPr sz="154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3441363" cy="10080625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176" y="2663272"/>
            <a:ext cx="7803849" cy="2227693"/>
          </a:xfrm>
        </p:spPr>
        <p:txBody>
          <a:bodyPr anchor="b">
            <a:noAutofit/>
          </a:bodyPr>
          <a:lstStyle>
            <a:lvl1pPr algn="ctr">
              <a:defRPr sz="7056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176" y="5289208"/>
            <a:ext cx="7803849" cy="2025019"/>
          </a:xfrm>
        </p:spPr>
        <p:txBody>
          <a:bodyPr anchor="t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5953" y="7429797"/>
            <a:ext cx="989692" cy="410692"/>
          </a:xfrm>
        </p:spPr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5176" y="7429797"/>
            <a:ext cx="5975203" cy="41069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1220" y="7429797"/>
            <a:ext cx="607806" cy="410692"/>
          </a:xfrm>
        </p:spPr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69073" y="5102532"/>
            <a:ext cx="75160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4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2" y="7078214"/>
            <a:ext cx="9993903" cy="833052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566" y="1518317"/>
            <a:ext cx="10424233" cy="49407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952" y="7911267"/>
            <a:ext cx="9993903" cy="725711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41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2" y="1333020"/>
            <a:ext cx="9993903" cy="4553567"/>
          </a:xfrm>
        </p:spPr>
        <p:txBody>
          <a:bodyPr anchor="ctr">
            <a:normAutofit/>
          </a:bodyPr>
          <a:lstStyle>
            <a:lvl1pPr algn="ctr">
              <a:defRPr sz="47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1" y="6284833"/>
            <a:ext cx="9993906" cy="2352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9300" y="6085709"/>
            <a:ext cx="97112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995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3" y="1443643"/>
            <a:ext cx="9408146" cy="3484662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52238" y="4928305"/>
            <a:ext cx="8662209" cy="9582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46"/>
            </a:lvl1pPr>
            <a:lvl2pPr marL="672038" indent="0">
              <a:buFontTx/>
              <a:buNone/>
              <a:defRPr/>
            </a:lvl2pPr>
            <a:lvl3pPr marL="1344077" indent="0">
              <a:buFontTx/>
              <a:buNone/>
              <a:defRPr/>
            </a:lvl3pPr>
            <a:lvl4pPr marL="2016115" indent="0">
              <a:buFontTx/>
              <a:buNone/>
              <a:defRPr/>
            </a:lvl4pPr>
            <a:lvl5pPr marL="268815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48" y="6384396"/>
            <a:ext cx="9993909" cy="225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49426" y="1330798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05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0986" y="4156707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05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79301" y="6085709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83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7" y="4863308"/>
            <a:ext cx="9993894" cy="2159000"/>
          </a:xfrm>
        </p:spPr>
        <p:txBody>
          <a:bodyPr anchor="b">
            <a:normAutofit/>
          </a:bodyPr>
          <a:lstStyle>
            <a:lvl1pPr algn="l">
              <a:defRPr sz="47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5" y="7022308"/>
            <a:ext cx="9993897" cy="1264708"/>
          </a:xfrm>
        </p:spPr>
        <p:txBody>
          <a:bodyPr anchor="t">
            <a:normAutofit/>
          </a:bodyPr>
          <a:lstStyle>
            <a:lvl1pPr marL="0" indent="0" algn="l">
              <a:buNone/>
              <a:defRPr sz="2646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31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793" y="1443643"/>
            <a:ext cx="9297778" cy="3297984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729955" y="5349452"/>
            <a:ext cx="9993897" cy="13037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1" y="6658191"/>
            <a:ext cx="9993906" cy="1978789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0719" y="1318352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17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4936" y="3833118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17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9301" y="5040313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46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1443642"/>
            <a:ext cx="9993903" cy="33726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704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729955" y="5241925"/>
            <a:ext cx="9993897" cy="13306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2" y="6571075"/>
            <a:ext cx="9993903" cy="2065906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9306" y="5040313"/>
            <a:ext cx="9711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83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951" y="3660269"/>
            <a:ext cx="9993906" cy="497671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79301" y="3461147"/>
            <a:ext cx="97112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95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4080" y="1333020"/>
            <a:ext cx="2379771" cy="7303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954" y="1333020"/>
            <a:ext cx="7225628" cy="7303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80686" y="1333020"/>
            <a:ext cx="0" cy="73039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75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3442358" cy="10080625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5176" y="2663272"/>
            <a:ext cx="7803849" cy="2227693"/>
          </a:xfrm>
        </p:spPr>
        <p:txBody>
          <a:bodyPr anchor="b">
            <a:noAutofit/>
          </a:bodyPr>
          <a:lstStyle>
            <a:lvl1pPr algn="ctr">
              <a:defRPr sz="7056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25176" y="5289208"/>
            <a:ext cx="7803849" cy="2025019"/>
          </a:xfrm>
        </p:spPr>
        <p:txBody>
          <a:bodyPr anchor="t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6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88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0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04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76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15953" y="7429797"/>
            <a:ext cx="989692" cy="410692"/>
          </a:xfrm>
        </p:spPr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25176" y="7429797"/>
            <a:ext cx="5975203" cy="41069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1220" y="7429797"/>
            <a:ext cx="607806" cy="410692"/>
          </a:xfrm>
        </p:spPr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969073" y="5102532"/>
            <a:ext cx="751605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94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962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79299" y="3463484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79301" y="3461147"/>
            <a:ext cx="96952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5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99" y="2412725"/>
            <a:ext cx="9695206" cy="2678927"/>
          </a:xfrm>
        </p:spPr>
        <p:txBody>
          <a:bodyPr anchor="b">
            <a:normAutofit/>
          </a:bodyPr>
          <a:lstStyle>
            <a:lvl1pPr algn="ctr">
              <a:defRPr sz="58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299" y="5489898"/>
            <a:ext cx="9695206" cy="1602221"/>
          </a:xfrm>
        </p:spPr>
        <p:txBody>
          <a:bodyPr anchor="t">
            <a:normAutofit/>
          </a:bodyPr>
          <a:lstStyle>
            <a:lvl1pPr marL="0" indent="0" algn="ctr">
              <a:buNone/>
              <a:defRPr sz="3528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79301" y="5290773"/>
            <a:ext cx="96952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5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79299" y="3463484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2" y="1345461"/>
            <a:ext cx="9993903" cy="1916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9952" y="3655907"/>
            <a:ext cx="4906097" cy="50671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8213" y="3655907"/>
            <a:ext cx="4906097" cy="50671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5" y="3907797"/>
            <a:ext cx="4906097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955" y="4767296"/>
            <a:ext cx="4906097" cy="397848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3332" y="3907797"/>
            <a:ext cx="4906097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3332" y="4767296"/>
            <a:ext cx="4906097" cy="397848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79301" y="3461147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92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1345461"/>
            <a:ext cx="9993905" cy="1916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79301" y="3461147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392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2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5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2041016"/>
            <a:ext cx="3729005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349" y="1443644"/>
            <a:ext cx="5667509" cy="719333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951" y="4455385"/>
            <a:ext cx="3729005" cy="3584228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79301" y="4281154"/>
            <a:ext cx="3430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936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95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2769059"/>
            <a:ext cx="5339211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8933" y="1518316"/>
            <a:ext cx="4306209" cy="70439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951" y="4785183"/>
            <a:ext cx="5339210" cy="2688167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55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2" y="7078214"/>
            <a:ext cx="9993903" cy="833052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566" y="1518317"/>
            <a:ext cx="10424233" cy="494075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952" y="7911267"/>
            <a:ext cx="9993903" cy="725711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73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2" y="1333020"/>
            <a:ext cx="9993903" cy="4553567"/>
          </a:xfrm>
        </p:spPr>
        <p:txBody>
          <a:bodyPr anchor="ctr">
            <a:normAutofit/>
          </a:bodyPr>
          <a:lstStyle>
            <a:lvl1pPr algn="ctr">
              <a:defRPr sz="47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1" y="6284833"/>
            <a:ext cx="9993906" cy="23521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9300" y="6085709"/>
            <a:ext cx="97112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142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1423" y="1443643"/>
            <a:ext cx="9408146" cy="3484662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352238" y="4928305"/>
            <a:ext cx="8662209" cy="9582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646"/>
            </a:lvl1pPr>
            <a:lvl2pPr marL="672038" indent="0">
              <a:buFontTx/>
              <a:buNone/>
              <a:defRPr/>
            </a:lvl2pPr>
            <a:lvl3pPr marL="1344077" indent="0">
              <a:buFontTx/>
              <a:buNone/>
              <a:defRPr/>
            </a:lvl3pPr>
            <a:lvl4pPr marL="2016115" indent="0">
              <a:buFontTx/>
              <a:buNone/>
              <a:defRPr/>
            </a:lvl4pPr>
            <a:lvl5pPr marL="2688153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48" y="6384396"/>
            <a:ext cx="9993909" cy="2252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49426" y="1330798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0583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220986" y="4156707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0583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879301" y="6085709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29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299" y="2412725"/>
            <a:ext cx="9695206" cy="2678927"/>
          </a:xfrm>
        </p:spPr>
        <p:txBody>
          <a:bodyPr anchor="b">
            <a:normAutofit/>
          </a:bodyPr>
          <a:lstStyle>
            <a:lvl1pPr algn="ctr">
              <a:defRPr sz="588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299" y="5489898"/>
            <a:ext cx="9695206" cy="1602221"/>
          </a:xfrm>
        </p:spPr>
        <p:txBody>
          <a:bodyPr anchor="t">
            <a:normAutofit/>
          </a:bodyPr>
          <a:lstStyle>
            <a:lvl1pPr marL="0" indent="0" algn="ctr">
              <a:buNone/>
              <a:defRPr sz="3528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879301" y="5290773"/>
            <a:ext cx="96952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221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7" y="4863308"/>
            <a:ext cx="9993894" cy="2159000"/>
          </a:xfrm>
        </p:spPr>
        <p:txBody>
          <a:bodyPr anchor="b">
            <a:normAutofit/>
          </a:bodyPr>
          <a:lstStyle>
            <a:lvl1pPr algn="l">
              <a:defRPr sz="4704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5" y="7022308"/>
            <a:ext cx="9993897" cy="1264708"/>
          </a:xfrm>
        </p:spPr>
        <p:txBody>
          <a:bodyPr anchor="t">
            <a:normAutofit/>
          </a:bodyPr>
          <a:lstStyle>
            <a:lvl1pPr marL="0" indent="0" algn="l">
              <a:buNone/>
              <a:defRPr sz="2646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98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793" y="1443643"/>
            <a:ext cx="9297778" cy="3297984"/>
          </a:xfrm>
        </p:spPr>
        <p:txBody>
          <a:bodyPr anchor="ctr">
            <a:normAutofit/>
          </a:bodyPr>
          <a:lstStyle>
            <a:lvl1pPr algn="ctr">
              <a:defRPr sz="4704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729955" y="5349452"/>
            <a:ext cx="9993897" cy="1303761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1" y="6658191"/>
            <a:ext cx="9993906" cy="1978789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0719" y="1318352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/>
            <a:r>
              <a:rPr lang="en-US" sz="11759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44936" y="3833118"/>
            <a:ext cx="672243" cy="859567"/>
          </a:xfrm>
          <a:prstGeom prst="rect">
            <a:avLst/>
          </a:prstGeom>
        </p:spPr>
        <p:txBody>
          <a:bodyPr vert="horz" lIns="134408" tIns="67204" rIns="134408" bIns="67204" rtlCol="0" anchor="ctr">
            <a:noAutofit/>
          </a:bodyPr>
          <a:lstStyle/>
          <a:p>
            <a:pPr lvl="0" algn="r"/>
            <a:r>
              <a:rPr lang="en-US" sz="11759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879301" y="5040313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272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1443642"/>
            <a:ext cx="9993903" cy="337265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704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729955" y="5241925"/>
            <a:ext cx="9993897" cy="133064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940">
                <a:solidFill>
                  <a:schemeClr val="tx1"/>
                </a:solidFill>
              </a:defRPr>
            </a:lvl1pPr>
            <a:lvl2pPr marL="672038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2" y="6571075"/>
            <a:ext cx="9993903" cy="2065906"/>
          </a:xfrm>
        </p:spPr>
        <p:txBody>
          <a:bodyPr anchor="t">
            <a:normAutofit/>
          </a:bodyPr>
          <a:lstStyle>
            <a:lvl1pPr marL="0" indent="0" algn="l">
              <a:buNone/>
              <a:defRPr sz="2352">
                <a:solidFill>
                  <a:schemeClr val="tx1"/>
                </a:solidFill>
              </a:defRPr>
            </a:lvl1pPr>
            <a:lvl2pPr marL="672038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2pPr>
            <a:lvl3pPr marL="1344077" indent="0">
              <a:buNone/>
              <a:defRPr sz="2352">
                <a:solidFill>
                  <a:schemeClr val="tx1">
                    <a:tint val="75000"/>
                  </a:schemeClr>
                </a:solidFill>
              </a:defRPr>
            </a:lvl3pPr>
            <a:lvl4pPr marL="2016115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4pPr>
            <a:lvl5pPr marL="2688153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5pPr>
            <a:lvl6pPr marL="3360191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6pPr>
            <a:lvl7pPr marL="4032230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7pPr>
            <a:lvl8pPr marL="4704268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8pPr>
            <a:lvl9pPr marL="5376306" indent="0">
              <a:buNone/>
              <a:defRPr sz="20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79306" y="5040313"/>
            <a:ext cx="971121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45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951" y="3660269"/>
            <a:ext cx="9993906" cy="497671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79301" y="3461147"/>
            <a:ext cx="97112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87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4080" y="1333020"/>
            <a:ext cx="2379771" cy="7303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9954" y="1333020"/>
            <a:ext cx="7225628" cy="730396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180686" y="1333020"/>
            <a:ext cx="0" cy="730396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879299" y="3463484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2" y="1345461"/>
            <a:ext cx="9993903" cy="1916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9952" y="3655907"/>
            <a:ext cx="4906097" cy="50671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8213" y="3655907"/>
            <a:ext cx="4906097" cy="506719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5" y="3907797"/>
            <a:ext cx="4906097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9955" y="4767295"/>
            <a:ext cx="4906097" cy="397848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3332" y="3907797"/>
            <a:ext cx="4906097" cy="847052"/>
          </a:xfrm>
        </p:spPr>
        <p:txBody>
          <a:bodyPr anchor="b">
            <a:noAutofit/>
          </a:bodyPr>
          <a:lstStyle>
            <a:lvl1pPr marL="0" indent="0">
              <a:buNone/>
              <a:defRPr sz="3528" b="0">
                <a:solidFill>
                  <a:schemeClr val="accent1"/>
                </a:solidFill>
              </a:defRPr>
            </a:lvl1pPr>
            <a:lvl2pPr marL="672038" indent="0">
              <a:buNone/>
              <a:defRPr sz="2940" b="1"/>
            </a:lvl2pPr>
            <a:lvl3pPr marL="1344077" indent="0">
              <a:buNone/>
              <a:defRPr sz="2646" b="1"/>
            </a:lvl3pPr>
            <a:lvl4pPr marL="2016115" indent="0">
              <a:buNone/>
              <a:defRPr sz="2352" b="1"/>
            </a:lvl4pPr>
            <a:lvl5pPr marL="2688153" indent="0">
              <a:buNone/>
              <a:defRPr sz="2352" b="1"/>
            </a:lvl5pPr>
            <a:lvl6pPr marL="3360191" indent="0">
              <a:buNone/>
              <a:defRPr sz="2352" b="1"/>
            </a:lvl6pPr>
            <a:lvl7pPr marL="4032230" indent="0">
              <a:buNone/>
              <a:defRPr sz="2352" b="1"/>
            </a:lvl7pPr>
            <a:lvl8pPr marL="4704268" indent="0">
              <a:buNone/>
              <a:defRPr sz="2352" b="1"/>
            </a:lvl8pPr>
            <a:lvl9pPr marL="5376306" indent="0">
              <a:buNone/>
              <a:defRPr sz="235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3332" y="4767295"/>
            <a:ext cx="4906097" cy="397848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79301" y="3461147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24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1345461"/>
            <a:ext cx="9993905" cy="1916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79301" y="3461147"/>
            <a:ext cx="969520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4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2041016"/>
            <a:ext cx="3729005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6349" y="1443644"/>
            <a:ext cx="5667509" cy="719333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951" y="4455385"/>
            <a:ext cx="3729005" cy="3584228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879301" y="4281154"/>
            <a:ext cx="343030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49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951" y="2769059"/>
            <a:ext cx="5339211" cy="2016125"/>
          </a:xfrm>
        </p:spPr>
        <p:txBody>
          <a:bodyPr anchor="b">
            <a:normAutofit/>
          </a:bodyPr>
          <a:lstStyle>
            <a:lvl1pPr algn="ctr">
              <a:defRPr sz="3528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18934" y="1518316"/>
            <a:ext cx="4306209" cy="704399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2352"/>
            </a:lvl2pPr>
            <a:lvl3pPr marL="1344077" indent="0">
              <a:buNone/>
              <a:defRPr sz="2352"/>
            </a:lvl3pPr>
            <a:lvl4pPr marL="2016115" indent="0">
              <a:buNone/>
              <a:defRPr sz="2352"/>
            </a:lvl4pPr>
            <a:lvl5pPr marL="2688153" indent="0">
              <a:buNone/>
              <a:defRPr sz="2352"/>
            </a:lvl5pPr>
            <a:lvl6pPr marL="3360191" indent="0">
              <a:buNone/>
              <a:defRPr sz="2352"/>
            </a:lvl6pPr>
            <a:lvl7pPr marL="4032230" indent="0">
              <a:buNone/>
              <a:defRPr sz="2352"/>
            </a:lvl7pPr>
            <a:lvl8pPr marL="4704268" indent="0">
              <a:buNone/>
              <a:defRPr sz="2352"/>
            </a:lvl8pPr>
            <a:lvl9pPr marL="5376306" indent="0">
              <a:buNone/>
              <a:defRPr sz="235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9951" y="4785183"/>
            <a:ext cx="5339210" cy="2688167"/>
          </a:xfrm>
        </p:spPr>
        <p:txBody>
          <a:bodyPr anchor="t">
            <a:normAutofit/>
          </a:bodyPr>
          <a:lstStyle>
            <a:lvl1pPr marL="0" indent="0" algn="ctr">
              <a:buNone/>
              <a:defRPr sz="2352"/>
            </a:lvl1pPr>
            <a:lvl2pPr marL="672038" indent="0">
              <a:buNone/>
              <a:defRPr sz="1764"/>
            </a:lvl2pPr>
            <a:lvl3pPr marL="1344077" indent="0">
              <a:buNone/>
              <a:defRPr sz="1470"/>
            </a:lvl3pPr>
            <a:lvl4pPr marL="2016115" indent="0">
              <a:buNone/>
              <a:defRPr sz="1323"/>
            </a:lvl4pPr>
            <a:lvl5pPr marL="2688153" indent="0">
              <a:buNone/>
              <a:defRPr sz="1323"/>
            </a:lvl5pPr>
            <a:lvl6pPr marL="3360191" indent="0">
              <a:buNone/>
              <a:defRPr sz="1323"/>
            </a:lvl6pPr>
            <a:lvl7pPr marL="4032230" indent="0">
              <a:buNone/>
              <a:defRPr sz="1323"/>
            </a:lvl7pPr>
            <a:lvl8pPr marL="4704268" indent="0">
              <a:buNone/>
              <a:defRPr sz="1323"/>
            </a:lvl8pPr>
            <a:lvl9pPr marL="5376306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8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"/>
            <a:ext cx="13441363" cy="10080626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952" y="1345461"/>
            <a:ext cx="9993903" cy="1916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1" y="3660268"/>
            <a:ext cx="9993906" cy="5063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4085" y="8761432"/>
            <a:ext cx="168793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951" y="8761432"/>
            <a:ext cx="7503684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71" y="8761432"/>
            <a:ext cx="58138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  <p:sldLayoutId id="2147484550" r:id="rId15"/>
    <p:sldLayoutId id="2147484551" r:id="rId16"/>
    <p:sldLayoutId id="2147484552" r:id="rId17"/>
  </p:sldLayoutIdLst>
  <p:txStyles>
    <p:titleStyle>
      <a:lvl1pPr algn="ctr" defTabSz="672038" rtl="0" eaLnBrk="1" latinLnBrk="0" hangingPunct="1">
        <a:spcBef>
          <a:spcPct val="0"/>
        </a:spcBef>
        <a:buNone/>
        <a:defRPr sz="58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0024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35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92062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9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64100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268129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35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40167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696211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368249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040287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712325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3453809" cy="10080625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952" y="1345461"/>
            <a:ext cx="9993903" cy="191656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9951" y="3660268"/>
            <a:ext cx="9993906" cy="5063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44085" y="8761432"/>
            <a:ext cx="168793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3971CA-A5B4-4996-9FCA-083D36ECCEF3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951" y="8761432"/>
            <a:ext cx="7503684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2471" y="8761432"/>
            <a:ext cx="581386" cy="410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1661CA-C41D-460D-9965-DD2D94B3D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  <p:sldLayoutId id="2147484583" r:id="rId12"/>
    <p:sldLayoutId id="2147484584" r:id="rId13"/>
    <p:sldLayoutId id="2147484585" r:id="rId14"/>
    <p:sldLayoutId id="2147484586" r:id="rId15"/>
    <p:sldLayoutId id="2147484587" r:id="rId16"/>
    <p:sldLayoutId id="2147484588" r:id="rId17"/>
  </p:sldLayoutIdLst>
  <p:txStyles>
    <p:titleStyle>
      <a:lvl1pPr algn="ctr" defTabSz="672038" rtl="0" eaLnBrk="1" latinLnBrk="0" hangingPunct="1">
        <a:spcBef>
          <a:spcPct val="0"/>
        </a:spcBef>
        <a:buNone/>
        <a:defRPr sz="588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0024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352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092062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94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764100" indent="-42002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64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268129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35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940167" indent="-252014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696211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368249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040287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712325" indent="-336019" algn="l" defTabSz="672038" rtl="0" eaLnBrk="1" latinLnBrk="0" hangingPunct="1">
        <a:spcBef>
          <a:spcPct val="20000"/>
        </a:spcBef>
        <a:spcAft>
          <a:spcPts val="882"/>
        </a:spcAft>
        <a:buClr>
          <a:schemeClr val="accent1"/>
        </a:buClr>
        <a:buSzPct val="115000"/>
        <a:buFont typeface="Arial"/>
        <a:buChar char="•"/>
        <a:defRPr sz="205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7203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344077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3pPr>
      <a:lvl4pPr marL="2016115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4pPr>
      <a:lvl5pPr marL="2688153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5pPr>
      <a:lvl6pPr marL="3360191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6pPr>
      <a:lvl7pPr marL="4032230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7pPr>
      <a:lvl8pPr marL="4704268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8pPr>
      <a:lvl9pPr marL="5376306" algn="l" defTabSz="672038" rtl="0" eaLnBrk="1" latinLnBrk="0" hangingPunct="1">
        <a:defRPr sz="26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038" userDrawn="1">
          <p15:clr>
            <a:srgbClr val="F26B43"/>
          </p15:clr>
        </p15:guide>
        <p15:guide id="2" orient="horz" pos="5821" userDrawn="1">
          <p15:clr>
            <a:srgbClr val="F26B43"/>
          </p15:clr>
        </p15:guide>
        <p15:guide id="3" orient="horz" pos="2258" userDrawn="1">
          <p15:clr>
            <a:srgbClr val="F26B43"/>
          </p15:clr>
        </p15:guide>
        <p15:guide id="4" orient="horz" pos="5644" userDrawn="1">
          <p15:clr>
            <a:srgbClr val="F26B43"/>
          </p15:clr>
        </p15:guide>
        <p15:guide id="5" pos="4868" userDrawn="1">
          <p15:clr>
            <a:srgbClr val="F26B43"/>
          </p15:clr>
        </p15:guide>
        <p15:guide id="6" pos="5291" userDrawn="1">
          <p15:clr>
            <a:srgbClr val="F26B43"/>
          </p15:clr>
        </p15:guide>
        <p15:guide id="7" orient="horz" pos="529" userDrawn="1">
          <p15:clr>
            <a:srgbClr val="F26B43"/>
          </p15:clr>
        </p15:guide>
        <p15:guide id="8" pos="8123" userDrawn="1">
          <p15:clr>
            <a:srgbClr val="F26B43"/>
          </p15:clr>
        </p15:guide>
        <p15:guide id="9" pos="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00000"/>
            </a:gs>
            <a:gs pos="33000">
              <a:srgbClr val="FFFF00"/>
            </a:gs>
            <a:gs pos="62000">
              <a:srgbClr val="0070C0"/>
            </a:gs>
            <a:gs pos="93000">
              <a:srgbClr val="FF00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8908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C84A127-F5A8-2E53-BC43-43BC2CC6143C}"/>
              </a:ext>
            </a:extLst>
          </p:cNvPr>
          <p:cNvSpPr txBox="1"/>
          <p:nvPr/>
        </p:nvSpPr>
        <p:spPr>
          <a:xfrm>
            <a:off x="3068277" y="0"/>
            <a:ext cx="761357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4CAF70-95D4-FB18-45B2-6C37A214D2AC}"/>
              </a:ext>
            </a:extLst>
          </p:cNvPr>
          <p:cNvSpPr txBox="1"/>
          <p:nvPr/>
        </p:nvSpPr>
        <p:spPr>
          <a:xfrm>
            <a:off x="787833" y="7434611"/>
            <a:ext cx="4182341" cy="599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8DA34D-5066-F730-3571-68EA41FDB804}"/>
              </a:ext>
            </a:extLst>
          </p:cNvPr>
          <p:cNvSpPr txBox="1"/>
          <p:nvPr/>
        </p:nvSpPr>
        <p:spPr>
          <a:xfrm>
            <a:off x="826074" y="5535511"/>
            <a:ext cx="567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05F26-9C2B-BA18-FC75-9652F8A62E54}"/>
              </a:ext>
            </a:extLst>
          </p:cNvPr>
          <p:cNvSpPr txBox="1"/>
          <p:nvPr/>
        </p:nvSpPr>
        <p:spPr>
          <a:xfrm>
            <a:off x="787833" y="6170695"/>
            <a:ext cx="5863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happening in the picture?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7C643-0C0D-10BF-2746-4CE67A2B7DAB}"/>
              </a:ext>
            </a:extLst>
          </p:cNvPr>
          <p:cNvSpPr txBox="1"/>
          <p:nvPr/>
        </p:nvSpPr>
        <p:spPr>
          <a:xfrm>
            <a:off x="801545" y="6770325"/>
            <a:ext cx="5075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are there in the picture?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FDC807-BC33-9167-FBA9-F6361AEB08C4}"/>
              </a:ext>
            </a:extLst>
          </p:cNvPr>
          <p:cNvSpPr txBox="1"/>
          <p:nvPr/>
        </p:nvSpPr>
        <p:spPr>
          <a:xfrm>
            <a:off x="7445087" y="5444662"/>
            <a:ext cx="38725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birthday party.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E54EE-3E95-CA8E-0A2A-EC02A7F57212}"/>
              </a:ext>
            </a:extLst>
          </p:cNvPr>
          <p:cNvSpPr txBox="1"/>
          <p:nvPr/>
        </p:nvSpPr>
        <p:spPr>
          <a:xfrm>
            <a:off x="7213582" y="6197168"/>
            <a:ext cx="43356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Celebrating a birthday.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B97AC-380D-CE1A-2270-8B5CE294EE9C}"/>
              </a:ext>
            </a:extLst>
          </p:cNvPr>
          <p:cNvSpPr txBox="1"/>
          <p:nvPr/>
        </p:nvSpPr>
        <p:spPr>
          <a:xfrm>
            <a:off x="6580421" y="7537446"/>
            <a:ext cx="5711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celebrating a birthday.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9C5545-186C-9427-39EF-D322155C8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1072" r="11058" b="63419"/>
          <a:stretch/>
        </p:blipFill>
        <p:spPr>
          <a:xfrm>
            <a:off x="1766455" y="397105"/>
            <a:ext cx="9996054" cy="5408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D2C04F-5693-28DC-C690-57FF673E0394}"/>
              </a:ext>
            </a:extLst>
          </p:cNvPr>
          <p:cNvSpPr txBox="1"/>
          <p:nvPr/>
        </p:nvSpPr>
        <p:spPr>
          <a:xfrm>
            <a:off x="787833" y="8137076"/>
            <a:ext cx="6991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written on the top of the picture?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001C4-CF2B-2900-4B4B-EDCE19779336}"/>
              </a:ext>
            </a:extLst>
          </p:cNvPr>
          <p:cNvSpPr txBox="1"/>
          <p:nvPr/>
        </p:nvSpPr>
        <p:spPr>
          <a:xfrm>
            <a:off x="8075343" y="8122460"/>
            <a:ext cx="3473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“Happy Birthday”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DC473-23BE-F914-8984-15900E36F64D}"/>
              </a:ext>
            </a:extLst>
          </p:cNvPr>
          <p:cNvSpPr txBox="1"/>
          <p:nvPr/>
        </p:nvSpPr>
        <p:spPr>
          <a:xfrm>
            <a:off x="6628155" y="6805879"/>
            <a:ext cx="5958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Person, parents, friends and family.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4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8" grpId="0"/>
      <p:bldP spid="19" grpId="0"/>
      <p:bldP spid="21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D57246-56ED-F13B-6489-444995E887E7}"/>
              </a:ext>
            </a:extLst>
          </p:cNvPr>
          <p:cNvSpPr txBox="1"/>
          <p:nvPr/>
        </p:nvSpPr>
        <p:spPr>
          <a:xfrm>
            <a:off x="3068277" y="0"/>
            <a:ext cx="7613578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6D55B-1800-7E56-A1C6-456ED73041C2}"/>
              </a:ext>
            </a:extLst>
          </p:cNvPr>
          <p:cNvSpPr txBox="1"/>
          <p:nvPr/>
        </p:nvSpPr>
        <p:spPr>
          <a:xfrm>
            <a:off x="867641" y="5194027"/>
            <a:ext cx="6452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these packets look like?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BD563E-41AB-1CBE-DDB8-11F10F359EBE}"/>
              </a:ext>
            </a:extLst>
          </p:cNvPr>
          <p:cNvSpPr txBox="1"/>
          <p:nvPr/>
        </p:nvSpPr>
        <p:spPr>
          <a:xfrm>
            <a:off x="867641" y="6363297"/>
            <a:ext cx="6722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do with these packets?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BDD784-EE0B-38E4-EBAD-31F741CD78C1}"/>
              </a:ext>
            </a:extLst>
          </p:cNvPr>
          <p:cNvSpPr txBox="1"/>
          <p:nvPr/>
        </p:nvSpPr>
        <p:spPr>
          <a:xfrm>
            <a:off x="867641" y="7633618"/>
            <a:ext cx="75905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do we present these to others?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816B7-24F4-7CCC-D5F9-925A5F9B6D2A}"/>
              </a:ext>
            </a:extLst>
          </p:cNvPr>
          <p:cNvSpPr txBox="1"/>
          <p:nvPr/>
        </p:nvSpPr>
        <p:spPr>
          <a:xfrm>
            <a:off x="8546525" y="5154531"/>
            <a:ext cx="3361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 packets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B20C6D-58F9-11F9-B72A-1D824C267B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8" t="54300" r="8723"/>
          <a:stretch/>
        </p:blipFill>
        <p:spPr>
          <a:xfrm>
            <a:off x="3626428" y="1137178"/>
            <a:ext cx="5538354" cy="39366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DA7FC0-32B7-5C79-AE48-F8ACCC748B88}"/>
              </a:ext>
            </a:extLst>
          </p:cNvPr>
          <p:cNvSpPr txBox="1"/>
          <p:nvPr/>
        </p:nvSpPr>
        <p:spPr>
          <a:xfrm>
            <a:off x="7876311" y="6444460"/>
            <a:ext cx="4701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give different ceremony.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B1D7F-BEF7-25F8-0EAA-0EF22B2471B2}"/>
              </a:ext>
            </a:extLst>
          </p:cNvPr>
          <p:cNvSpPr txBox="1"/>
          <p:nvPr/>
        </p:nvSpPr>
        <p:spPr>
          <a:xfrm>
            <a:off x="8546525" y="7633617"/>
            <a:ext cx="33692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occasion.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1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3" grpId="0"/>
      <p:bldP spid="14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7A98A-C1D5-C210-7E28-03EC236E8CD8}"/>
              </a:ext>
            </a:extLst>
          </p:cNvPr>
          <p:cNvSpPr txBox="1"/>
          <p:nvPr/>
        </p:nvSpPr>
        <p:spPr>
          <a:xfrm>
            <a:off x="809080" y="967499"/>
            <a:ext cx="644275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75920" indent="-27592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 at page no: 58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F3D68-1C89-85C1-4D0B-EC6083587A72}"/>
              </a:ext>
            </a:extLst>
          </p:cNvPr>
          <p:cNvSpPr txBox="1"/>
          <p:nvPr/>
        </p:nvSpPr>
        <p:spPr>
          <a:xfrm>
            <a:off x="3351101" y="17452"/>
            <a:ext cx="6442751" cy="98398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79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  <a:endParaRPr lang="en-GB" sz="579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49ED0-F381-510D-B53A-B2268FD9F908}"/>
              </a:ext>
            </a:extLst>
          </p:cNvPr>
          <p:cNvSpPr txBox="1"/>
          <p:nvPr/>
        </p:nvSpPr>
        <p:spPr>
          <a:xfrm>
            <a:off x="809080" y="1490109"/>
            <a:ext cx="11176869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75920" indent="-27592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put on your finger on the text sima and listen to me attentively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11CF8-5B01-8D18-7C52-78CB49791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94"/>
          <a:stretch/>
        </p:blipFill>
        <p:spPr>
          <a:xfrm>
            <a:off x="2088211" y="2040943"/>
            <a:ext cx="8797061" cy="22492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C72F094-47E5-E7FD-D5E7-9C80FEDF2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8" t="54488" r="7889" b="-2331"/>
          <a:stretch/>
        </p:blipFill>
        <p:spPr>
          <a:xfrm>
            <a:off x="9492596" y="6518240"/>
            <a:ext cx="2888673" cy="242138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23D44A-8C37-958F-7AA0-10CB2F1FF5B8}"/>
              </a:ext>
            </a:extLst>
          </p:cNvPr>
          <p:cNvSpPr txBox="1"/>
          <p:nvPr/>
        </p:nvSpPr>
        <p:spPr>
          <a:xfrm>
            <a:off x="1132246" y="4290173"/>
            <a:ext cx="11176869" cy="1871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day. This is the date when the person was born. People around the world celebrate birthdays in different ways. In many countries, people celebrate with a cake. There are candles on the cake. There is one candle for each year of the person’s life. People sing a song for the person. At the end of the song, the person blows out the candles. How old is the birthday girl in the picture?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D75F968-3BAE-987D-F933-3F769D979211}"/>
              </a:ext>
            </a:extLst>
          </p:cNvPr>
          <p:cNvSpPr txBox="1"/>
          <p:nvPr/>
        </p:nvSpPr>
        <p:spPr>
          <a:xfrm>
            <a:off x="1132246" y="6389711"/>
            <a:ext cx="8126191" cy="2583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countries, there is often a party for a child’s birthday. The child’s friends come to the home. There is special food, like sweets. The children play games and sing. The friends often bring a birthday gift for the child. The gifts are wrapped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 The gift may be a toy, a book or some clothes. In some countries, the friends don’t bring gifts. The most important thing is to enjoy the day and spend time with friends and family.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5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7A98A-C1D5-C210-7E28-03EC236E8CD8}"/>
              </a:ext>
            </a:extLst>
          </p:cNvPr>
          <p:cNvSpPr txBox="1"/>
          <p:nvPr/>
        </p:nvSpPr>
        <p:spPr>
          <a:xfrm>
            <a:off x="809080" y="967499"/>
            <a:ext cx="644275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75920" indent="-27592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 at page no: 58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F3D68-1C89-85C1-4D0B-EC6083587A72}"/>
              </a:ext>
            </a:extLst>
          </p:cNvPr>
          <p:cNvSpPr txBox="1"/>
          <p:nvPr/>
        </p:nvSpPr>
        <p:spPr>
          <a:xfrm>
            <a:off x="3351101" y="17452"/>
            <a:ext cx="6442751" cy="98398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79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  <a:endParaRPr lang="en-GB" sz="579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49ED0-F381-510D-B53A-B2268FD9F908}"/>
              </a:ext>
            </a:extLst>
          </p:cNvPr>
          <p:cNvSpPr txBox="1"/>
          <p:nvPr/>
        </p:nvSpPr>
        <p:spPr>
          <a:xfrm>
            <a:off x="809080" y="1490109"/>
            <a:ext cx="11176869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75920" indent="-27592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put on your finger on the text sima and listen to me attentively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61B52E-2285-1EA4-FAB6-7C4B5DE2E8A5}"/>
              </a:ext>
            </a:extLst>
          </p:cNvPr>
          <p:cNvSpPr txBox="1"/>
          <p:nvPr/>
        </p:nvSpPr>
        <p:spPr>
          <a:xfrm>
            <a:off x="1191488" y="4769213"/>
            <a:ext cx="110583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day. This is the date when the person was born.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F11CF8-5B01-8D18-7C52-78CB49791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94"/>
          <a:stretch/>
        </p:blipFill>
        <p:spPr>
          <a:xfrm>
            <a:off x="1132246" y="1896923"/>
            <a:ext cx="11176869" cy="28576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646ADD-635E-9F62-2853-EF595BD9E01C}"/>
              </a:ext>
            </a:extLst>
          </p:cNvPr>
          <p:cNvSpPr txBox="1"/>
          <p:nvPr/>
        </p:nvSpPr>
        <p:spPr>
          <a:xfrm>
            <a:off x="890675" y="5813717"/>
            <a:ext cx="11869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different ways. In many countries, people celebrate with a cake.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9DAFC0-F425-B5AB-DA0C-4BF0074520C4}"/>
              </a:ext>
            </a:extLst>
          </p:cNvPr>
          <p:cNvSpPr txBox="1"/>
          <p:nvPr/>
        </p:nvSpPr>
        <p:spPr>
          <a:xfrm>
            <a:off x="890675" y="6948617"/>
            <a:ext cx="118693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candles on the cake. There is one candle for each year of the person’s life. People sing a song for the person.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19CC59-5C05-2D4A-CEB6-F19804256C15}"/>
              </a:ext>
            </a:extLst>
          </p:cNvPr>
          <p:cNvSpPr txBox="1"/>
          <p:nvPr/>
        </p:nvSpPr>
        <p:spPr>
          <a:xfrm>
            <a:off x="758581" y="8083517"/>
            <a:ext cx="11627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end of the song, the person blows out the candles. How old is the birthday girl in the picture?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5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/>
      <p:bldP spid="16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47A98A-C1D5-C210-7E28-03EC236E8CD8}"/>
              </a:ext>
            </a:extLst>
          </p:cNvPr>
          <p:cNvSpPr txBox="1"/>
          <p:nvPr/>
        </p:nvSpPr>
        <p:spPr>
          <a:xfrm>
            <a:off x="809080" y="967499"/>
            <a:ext cx="6442751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75920" indent="-275920">
              <a:buFont typeface="Wingdings" panose="05000000000000000000" pitchFamily="2" charset="2"/>
              <a:buChar char="v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your text book at page no: 58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8F3D68-1C89-85C1-4D0B-EC6083587A72}"/>
              </a:ext>
            </a:extLst>
          </p:cNvPr>
          <p:cNvSpPr txBox="1"/>
          <p:nvPr/>
        </p:nvSpPr>
        <p:spPr>
          <a:xfrm>
            <a:off x="3351101" y="17452"/>
            <a:ext cx="6442751" cy="983987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5794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 </a:t>
            </a:r>
            <a:endParaRPr lang="en-GB" sz="5794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49ED0-F381-510D-B53A-B2268FD9F908}"/>
              </a:ext>
            </a:extLst>
          </p:cNvPr>
          <p:cNvSpPr txBox="1"/>
          <p:nvPr/>
        </p:nvSpPr>
        <p:spPr>
          <a:xfrm>
            <a:off x="809080" y="1490109"/>
            <a:ext cx="11176869" cy="5232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75920" indent="-27592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put on your finger on the text sima and listen to me attentively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7A6944-7AEE-E1CF-8252-78E3BD2B94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5554"/>
          <a:stretch/>
        </p:blipFill>
        <p:spPr>
          <a:xfrm>
            <a:off x="8175408" y="3110055"/>
            <a:ext cx="4168992" cy="46900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26EE88-0DE5-87FF-3EB4-0A2D312BE0B9}"/>
              </a:ext>
            </a:extLst>
          </p:cNvPr>
          <p:cNvSpPr txBox="1"/>
          <p:nvPr/>
        </p:nvSpPr>
        <p:spPr>
          <a:xfrm>
            <a:off x="809080" y="2280529"/>
            <a:ext cx="112474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some countries, there is often a party for a child’s birthday. The child’s friends come to the home.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115469-D4FC-C246-FFBC-7091F091C39A}"/>
              </a:ext>
            </a:extLst>
          </p:cNvPr>
          <p:cNvSpPr txBox="1"/>
          <p:nvPr/>
        </p:nvSpPr>
        <p:spPr>
          <a:xfrm>
            <a:off x="931319" y="3503236"/>
            <a:ext cx="80855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special food, like sweets. The children play games and sing.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2A5F42-7647-3130-427F-A989F456A605}"/>
              </a:ext>
            </a:extLst>
          </p:cNvPr>
          <p:cNvSpPr txBox="1"/>
          <p:nvPr/>
        </p:nvSpPr>
        <p:spPr>
          <a:xfrm>
            <a:off x="1096963" y="4682905"/>
            <a:ext cx="80855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friends often bring a birthday gift for the child. The gifts are wrapped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70EF42-C7C2-419B-B677-37D1FBE2107C}"/>
              </a:ext>
            </a:extLst>
          </p:cNvPr>
          <p:cNvSpPr txBox="1"/>
          <p:nvPr/>
        </p:nvSpPr>
        <p:spPr>
          <a:xfrm>
            <a:off x="931319" y="5818951"/>
            <a:ext cx="70784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gift may be a toy, a book or some clothes. In some countries, the friends don’t bring gifts.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DE3EB-FB95-889E-DCAD-BECB432395CF}"/>
              </a:ext>
            </a:extLst>
          </p:cNvPr>
          <p:cNvSpPr txBox="1"/>
          <p:nvPr/>
        </p:nvSpPr>
        <p:spPr>
          <a:xfrm>
            <a:off x="809080" y="7136935"/>
            <a:ext cx="72006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is to enjoy the day and spend time with friends and family.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44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9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DD8FDC1-C7A2-4A64-82D2-4862D2F0DDCB}"/>
              </a:ext>
            </a:extLst>
          </p:cNvPr>
          <p:cNvSpPr/>
          <p:nvPr/>
        </p:nvSpPr>
        <p:spPr>
          <a:xfrm>
            <a:off x="5307244" y="8929"/>
            <a:ext cx="3496117" cy="7673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New words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68764D-09F6-25AA-64CC-B701B1BE69EF}"/>
              </a:ext>
            </a:extLst>
          </p:cNvPr>
          <p:cNvSpPr txBox="1"/>
          <p:nvPr/>
        </p:nvSpPr>
        <p:spPr>
          <a:xfrm>
            <a:off x="1420170" y="1616387"/>
            <a:ext cx="1749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Birthday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4D7F0-6A68-EA12-9C0C-39C00786926A}"/>
              </a:ext>
            </a:extLst>
          </p:cNvPr>
          <p:cNvSpPr txBox="1"/>
          <p:nvPr/>
        </p:nvSpPr>
        <p:spPr>
          <a:xfrm>
            <a:off x="6470412" y="6318749"/>
            <a:ext cx="1721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FA6032-B2AA-B239-32C0-CFE58FA80652}"/>
              </a:ext>
            </a:extLst>
          </p:cNvPr>
          <p:cNvSpPr txBox="1"/>
          <p:nvPr/>
        </p:nvSpPr>
        <p:spPr>
          <a:xfrm>
            <a:off x="6492833" y="4948742"/>
            <a:ext cx="15003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20F49-35E0-D2C2-2819-304504FE6C98}"/>
              </a:ext>
            </a:extLst>
          </p:cNvPr>
          <p:cNvSpPr txBox="1"/>
          <p:nvPr/>
        </p:nvSpPr>
        <p:spPr>
          <a:xfrm>
            <a:off x="6678072" y="3770534"/>
            <a:ext cx="11298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A103FF-1800-F95F-4183-0AEAB2858C0A}"/>
              </a:ext>
            </a:extLst>
          </p:cNvPr>
          <p:cNvSpPr txBox="1"/>
          <p:nvPr/>
        </p:nvSpPr>
        <p:spPr>
          <a:xfrm>
            <a:off x="6226866" y="2592326"/>
            <a:ext cx="1964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 out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45386E-B0D5-D110-0618-01A49CEE4820}"/>
              </a:ext>
            </a:extLst>
          </p:cNvPr>
          <p:cNvSpPr txBox="1"/>
          <p:nvPr/>
        </p:nvSpPr>
        <p:spPr>
          <a:xfrm>
            <a:off x="6240536" y="1616387"/>
            <a:ext cx="1749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Candle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D66488-EF01-CD06-3BC7-C422C9240F4D}"/>
              </a:ext>
            </a:extLst>
          </p:cNvPr>
          <p:cNvSpPr txBox="1"/>
          <p:nvPr/>
        </p:nvSpPr>
        <p:spPr>
          <a:xfrm>
            <a:off x="1580117" y="6287172"/>
            <a:ext cx="1339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Cake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DD201D-9878-D8BC-93E4-FBB85ABBA385}"/>
              </a:ext>
            </a:extLst>
          </p:cNvPr>
          <p:cNvSpPr txBox="1"/>
          <p:nvPr/>
        </p:nvSpPr>
        <p:spPr>
          <a:xfrm>
            <a:off x="1471219" y="5060446"/>
            <a:ext cx="2127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Celebrate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FD905D-E4E4-42F3-8AB1-172B0595DF39}"/>
              </a:ext>
            </a:extLst>
          </p:cNvPr>
          <p:cNvSpPr txBox="1"/>
          <p:nvPr/>
        </p:nvSpPr>
        <p:spPr>
          <a:xfrm>
            <a:off x="1601122" y="3888954"/>
            <a:ext cx="1499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EC887B-A990-1CA3-CAE7-2590FFDE2421}"/>
              </a:ext>
            </a:extLst>
          </p:cNvPr>
          <p:cNvSpPr txBox="1"/>
          <p:nvPr/>
        </p:nvSpPr>
        <p:spPr>
          <a:xfrm>
            <a:off x="1471219" y="2884713"/>
            <a:ext cx="1499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28E464-861C-8BF3-CCB3-0BB4D748FD2A}"/>
              </a:ext>
            </a:extLst>
          </p:cNvPr>
          <p:cNvSpPr txBox="1"/>
          <p:nvPr/>
        </p:nvSpPr>
        <p:spPr>
          <a:xfrm>
            <a:off x="6497188" y="7640233"/>
            <a:ext cx="1721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Spend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06138-51DC-514D-D0D7-20680B7B2667}"/>
              </a:ext>
            </a:extLst>
          </p:cNvPr>
          <p:cNvSpPr txBox="1"/>
          <p:nvPr/>
        </p:nvSpPr>
        <p:spPr>
          <a:xfrm>
            <a:off x="1549921" y="7640233"/>
            <a:ext cx="17210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014D8-CB8B-95F4-5177-EC946B533874}"/>
              </a:ext>
            </a:extLst>
          </p:cNvPr>
          <p:cNvSpPr txBox="1"/>
          <p:nvPr/>
        </p:nvSpPr>
        <p:spPr>
          <a:xfrm>
            <a:off x="3491409" y="1616387"/>
            <a:ext cx="1213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জন্মদিন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630A10-BE16-B27D-2397-1CA9E36D02AE}"/>
              </a:ext>
            </a:extLst>
          </p:cNvPr>
          <p:cNvSpPr txBox="1"/>
          <p:nvPr/>
        </p:nvSpPr>
        <p:spPr>
          <a:xfrm>
            <a:off x="3271019" y="2969448"/>
            <a:ext cx="12135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বিশেষ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2C2DD-D5DA-8A1B-D526-836CB0ED5B2A}"/>
              </a:ext>
            </a:extLst>
          </p:cNvPr>
          <p:cNvSpPr txBox="1"/>
          <p:nvPr/>
        </p:nvSpPr>
        <p:spPr>
          <a:xfrm>
            <a:off x="3271018" y="3966953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জন্মগ্রহণ করা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E75-C422-88DE-FF74-857CE372FE3D}"/>
              </a:ext>
            </a:extLst>
          </p:cNvPr>
          <p:cNvSpPr txBox="1"/>
          <p:nvPr/>
        </p:nvSpPr>
        <p:spPr>
          <a:xfrm>
            <a:off x="3271018" y="5099424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উদযাপন করা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775DCA-8FA2-1DC3-8B39-9AA8CE3D010E}"/>
              </a:ext>
            </a:extLst>
          </p:cNvPr>
          <p:cNvSpPr txBox="1"/>
          <p:nvPr/>
        </p:nvSpPr>
        <p:spPr>
          <a:xfrm>
            <a:off x="3271018" y="6354299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পিঠা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ACB958-503B-B5F8-E775-F5C871547182}"/>
              </a:ext>
            </a:extLst>
          </p:cNvPr>
          <p:cNvSpPr txBox="1"/>
          <p:nvPr/>
        </p:nvSpPr>
        <p:spPr>
          <a:xfrm>
            <a:off x="3271018" y="7742378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ছেলে মেয়েরা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706632-1537-1E12-B2A0-F0045FD267EC}"/>
              </a:ext>
            </a:extLst>
          </p:cNvPr>
          <p:cNvSpPr txBox="1"/>
          <p:nvPr/>
        </p:nvSpPr>
        <p:spPr>
          <a:xfrm>
            <a:off x="8507236" y="1616386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মোমবাতি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1B848D-3ED8-3BAA-6E81-B5CC22D897B4}"/>
              </a:ext>
            </a:extLst>
          </p:cNvPr>
          <p:cNvSpPr txBox="1"/>
          <p:nvPr/>
        </p:nvSpPr>
        <p:spPr>
          <a:xfrm>
            <a:off x="8507236" y="2670363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মোমবাতি 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959615-1EF3-9F22-6E2A-C16F0EFC996A}"/>
              </a:ext>
            </a:extLst>
          </p:cNvPr>
          <p:cNvSpPr txBox="1"/>
          <p:nvPr/>
        </p:nvSpPr>
        <p:spPr>
          <a:xfrm>
            <a:off x="8507236" y="3888021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উপহার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0CE2B1-0CB8-93B0-F10F-F48B163FAD44}"/>
              </a:ext>
            </a:extLst>
          </p:cNvPr>
          <p:cNvSpPr txBox="1"/>
          <p:nvPr/>
        </p:nvSpPr>
        <p:spPr>
          <a:xfrm>
            <a:off x="8507236" y="5105679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মোড়ানো 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234883-3F25-D2A2-7A1F-32AAAEC2182D}"/>
              </a:ext>
            </a:extLst>
          </p:cNvPr>
          <p:cNvSpPr txBox="1"/>
          <p:nvPr/>
        </p:nvSpPr>
        <p:spPr>
          <a:xfrm>
            <a:off x="8507236" y="6426535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উপভোগ করা  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EDEB44-B7D1-4A83-80FA-B18E7AF46D5A}"/>
              </a:ext>
            </a:extLst>
          </p:cNvPr>
          <p:cNvSpPr txBox="1"/>
          <p:nvPr/>
        </p:nvSpPr>
        <p:spPr>
          <a:xfrm>
            <a:off x="8507236" y="7640233"/>
            <a:ext cx="20362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" panose="02000000000000000000" pitchFamily="2" charset="0"/>
                <a:cs typeface="Nikosh" panose="02000000000000000000" pitchFamily="2" charset="0"/>
              </a:rPr>
              <a:t>ব্যয় করা         </a:t>
            </a:r>
            <a:endParaRPr lang="en-GB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/>
      <p:bldP spid="10" grpId="0"/>
      <p:bldP spid="12" grpId="0"/>
      <p:bldP spid="14" grpId="0"/>
      <p:bldP spid="16" grpId="0"/>
      <p:bldP spid="19" grpId="0"/>
      <p:bldP spid="21" grpId="0"/>
      <p:bldP spid="23" grpId="0"/>
      <p:bldP spid="25" grpId="0"/>
      <p:bldP spid="27" grpId="0"/>
      <p:bldP spid="4" grpId="0"/>
      <p:bldP spid="5" grpId="0"/>
      <p:bldP spid="2" grpId="0"/>
      <p:bldP spid="3" grpId="0"/>
      <p:bldP spid="7" grpId="0"/>
      <p:bldP spid="8" grpId="0"/>
      <p:bldP spid="9" grpId="0"/>
      <p:bldP spid="11" grpId="0"/>
      <p:bldP spid="13" grpId="0"/>
      <p:bldP spid="15" grpId="0"/>
      <p:bldP spid="17" grpId="0"/>
      <p:bldP spid="20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132AD3-2FB3-4FA8-9051-929F19428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9" y="1997527"/>
            <a:ext cx="5880441" cy="6502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462AEC-481B-4D19-A68A-8CBDDDC11C11}"/>
              </a:ext>
            </a:extLst>
          </p:cNvPr>
          <p:cNvSpPr txBox="1"/>
          <p:nvPr/>
        </p:nvSpPr>
        <p:spPr>
          <a:xfrm>
            <a:off x="491223" y="717694"/>
            <a:ext cx="6106448" cy="769442"/>
          </a:xfrm>
          <a:prstGeom prst="rect">
            <a:avLst/>
          </a:prstGeom>
          <a:noFill/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attentively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D8FDC1-C7A2-4A64-82D2-4862D2F0DDCB}"/>
              </a:ext>
            </a:extLst>
          </p:cNvPr>
          <p:cNvSpPr/>
          <p:nvPr/>
        </p:nvSpPr>
        <p:spPr>
          <a:xfrm>
            <a:off x="4696690" y="0"/>
            <a:ext cx="4535209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Student Reading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4191EE-9CED-B406-850F-681E69654670}"/>
              </a:ext>
            </a:extLst>
          </p:cNvPr>
          <p:cNvSpPr/>
          <p:nvPr/>
        </p:nvSpPr>
        <p:spPr>
          <a:xfrm>
            <a:off x="580360" y="0"/>
            <a:ext cx="2964087" cy="717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Pair work</a:t>
            </a:r>
            <a:endParaRPr lang="en-US" sz="40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291DC-A8CD-844F-C7FC-57CAFB48E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294" y="1273830"/>
            <a:ext cx="5279380" cy="729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425EC-E525-5C74-053C-5203391AF2A0}"/>
              </a:ext>
            </a:extLst>
          </p:cNvPr>
          <p:cNvSpPr/>
          <p:nvPr/>
        </p:nvSpPr>
        <p:spPr>
          <a:xfrm>
            <a:off x="4532275" y="-88812"/>
            <a:ext cx="4376811" cy="83099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Assessment</a:t>
            </a:r>
            <a:endParaRPr lang="en-US" sz="4800" b="1" cap="none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DCE37-B9BB-A85E-EA74-85B05B996C87}"/>
              </a:ext>
            </a:extLst>
          </p:cNvPr>
          <p:cNvSpPr/>
          <p:nvPr/>
        </p:nvSpPr>
        <p:spPr>
          <a:xfrm>
            <a:off x="1392159" y="804806"/>
            <a:ext cx="9232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 the answer to the following question?</a:t>
            </a:r>
            <a:endParaRPr lang="en-US" sz="36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BB8B7-167C-3875-11B9-B7F5490D4E3D}"/>
              </a:ext>
            </a:extLst>
          </p:cNvPr>
          <p:cNvSpPr txBox="1"/>
          <p:nvPr/>
        </p:nvSpPr>
        <p:spPr>
          <a:xfrm>
            <a:off x="1392159" y="1513758"/>
            <a:ext cx="99339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 people around the world celebrate birthday in the same way?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A6742-B0AD-5B21-5BE7-93A67A59FB91}"/>
              </a:ext>
            </a:extLst>
          </p:cNvPr>
          <p:cNvSpPr txBox="1"/>
          <p:nvPr/>
        </p:nvSpPr>
        <p:spPr>
          <a:xfrm>
            <a:off x="1392159" y="2757563"/>
            <a:ext cx="8977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do people celebrate birthday in most of the country?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A5DEF-5CC5-0099-27A3-70D186931AA9}"/>
              </a:ext>
            </a:extLst>
          </p:cNvPr>
          <p:cNvSpPr txBox="1"/>
          <p:nvPr/>
        </p:nvSpPr>
        <p:spPr>
          <a:xfrm>
            <a:off x="1558413" y="3963657"/>
            <a:ext cx="80012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3.How many candles are put on the cake and why?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865697-A844-EFFE-1A9E-DD62A6301922}"/>
              </a:ext>
            </a:extLst>
          </p:cNvPr>
          <p:cNvSpPr txBox="1"/>
          <p:nvPr/>
        </p:nvSpPr>
        <p:spPr>
          <a:xfrm>
            <a:off x="958361" y="5115055"/>
            <a:ext cx="71478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do people bring to a birthday party?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5167E8-4A6A-5EEB-CBF7-4229BC62F1D3}"/>
              </a:ext>
            </a:extLst>
          </p:cNvPr>
          <p:cNvSpPr txBox="1"/>
          <p:nvPr/>
        </p:nvSpPr>
        <p:spPr>
          <a:xfrm>
            <a:off x="1049220" y="6440161"/>
            <a:ext cx="36578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is birthday?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A7218C-8DF7-4A1E-2C30-CBD4674456D1}"/>
              </a:ext>
            </a:extLst>
          </p:cNvPr>
          <p:cNvSpPr txBox="1"/>
          <p:nvPr/>
        </p:nvSpPr>
        <p:spPr>
          <a:xfrm>
            <a:off x="1392158" y="2207496"/>
            <a:ext cx="10993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 No , people around the world celebrate birthday in the different way.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EDA1A7-AE44-6F4D-8238-F569EE0ACFC6}"/>
              </a:ext>
            </a:extLst>
          </p:cNvPr>
          <p:cNvSpPr txBox="1"/>
          <p:nvPr/>
        </p:nvSpPr>
        <p:spPr>
          <a:xfrm>
            <a:off x="981093" y="3290385"/>
            <a:ext cx="10993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 People celebrate birthday with a cake in most of the country.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9600B8-5D33-9B15-2140-A5F80625E479}"/>
              </a:ext>
            </a:extLst>
          </p:cNvPr>
          <p:cNvSpPr txBox="1"/>
          <p:nvPr/>
        </p:nvSpPr>
        <p:spPr>
          <a:xfrm>
            <a:off x="1105784" y="4535464"/>
            <a:ext cx="109938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 There is one candle for each year of the person’s age.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5288D6-600F-4874-F450-77DD70132D5C}"/>
              </a:ext>
            </a:extLst>
          </p:cNvPr>
          <p:cNvSpPr txBox="1"/>
          <p:nvPr/>
        </p:nvSpPr>
        <p:spPr>
          <a:xfrm>
            <a:off x="862222" y="5777608"/>
            <a:ext cx="10463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People bring a birthday gift to a birthday party.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037DD6-F967-B36E-CC0D-34068D3FEF21}"/>
              </a:ext>
            </a:extLst>
          </p:cNvPr>
          <p:cNvSpPr txBox="1"/>
          <p:nvPr/>
        </p:nvSpPr>
        <p:spPr>
          <a:xfrm>
            <a:off x="906294" y="6861771"/>
            <a:ext cx="11553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person’s birthday is a special day because this is the date when the person was born.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7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9" grpId="0"/>
      <p:bldP spid="11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425EC-E525-5C74-053C-5203391AF2A0}"/>
              </a:ext>
            </a:extLst>
          </p:cNvPr>
          <p:cNvSpPr/>
          <p:nvPr/>
        </p:nvSpPr>
        <p:spPr>
          <a:xfrm>
            <a:off x="4195525" y="472747"/>
            <a:ext cx="5195281" cy="1200329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Assessment</a:t>
            </a:r>
            <a:endParaRPr lang="en-US" sz="72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196D9-E990-A858-462B-AA14CB367D5C}"/>
              </a:ext>
            </a:extLst>
          </p:cNvPr>
          <p:cNvSpPr txBox="1"/>
          <p:nvPr/>
        </p:nvSpPr>
        <p:spPr>
          <a:xfrm>
            <a:off x="826077" y="2210577"/>
            <a:ext cx="7985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hare decide to take a nap?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65E23-85B8-CABD-3694-E73749DF1812}"/>
              </a:ext>
            </a:extLst>
          </p:cNvPr>
          <p:cNvSpPr txBox="1"/>
          <p:nvPr/>
        </p:nvSpPr>
        <p:spPr>
          <a:xfrm>
            <a:off x="824504" y="3425579"/>
            <a:ext cx="7985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did the hare see when he woke up?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C7751B-F278-5B42-CDB1-482EE5B4DEFD}"/>
              </a:ext>
            </a:extLst>
          </p:cNvPr>
          <p:cNvSpPr txBox="1"/>
          <p:nvPr/>
        </p:nvSpPr>
        <p:spPr>
          <a:xfrm>
            <a:off x="1054085" y="4680730"/>
            <a:ext cx="62828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the hare become furious?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5A40C-3E05-F6EB-7611-F05AD5588728}"/>
              </a:ext>
            </a:extLst>
          </p:cNvPr>
          <p:cNvSpPr txBox="1"/>
          <p:nvPr/>
        </p:nvSpPr>
        <p:spPr>
          <a:xfrm>
            <a:off x="1054085" y="5935881"/>
            <a:ext cx="542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did the hare sleep?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4489F-300B-5936-58F8-2977568EF6DF}"/>
              </a:ext>
            </a:extLst>
          </p:cNvPr>
          <p:cNvSpPr txBox="1"/>
          <p:nvPr/>
        </p:nvSpPr>
        <p:spPr>
          <a:xfrm>
            <a:off x="1017160" y="7032078"/>
            <a:ext cx="46417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did the hare sleep? 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49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8425EC-E525-5C74-053C-5203391AF2A0}"/>
              </a:ext>
            </a:extLst>
          </p:cNvPr>
          <p:cNvSpPr/>
          <p:nvPr/>
        </p:nvSpPr>
        <p:spPr>
          <a:xfrm>
            <a:off x="5204896" y="0"/>
            <a:ext cx="3031570" cy="70788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Home work</a:t>
            </a:r>
            <a:endParaRPr lang="en-US" sz="4000" b="1" cap="none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1DCE37-B9BB-A85E-EA74-85B05B996C87}"/>
              </a:ext>
            </a:extLst>
          </p:cNvPr>
          <p:cNvSpPr/>
          <p:nvPr/>
        </p:nvSpPr>
        <p:spPr>
          <a:xfrm>
            <a:off x="4957042" y="2527520"/>
            <a:ext cx="32794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Page- 58 </a:t>
            </a:r>
          </a:p>
          <a:p>
            <a:pPr algn="ctr"/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Activity-</a:t>
            </a:r>
            <a:r>
              <a:rPr lang="en-US" sz="54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54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6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34BD555-84AE-F988-226E-DD835CA6C13A}"/>
              </a:ext>
            </a:extLst>
          </p:cNvPr>
          <p:cNvGrpSpPr/>
          <p:nvPr/>
        </p:nvGrpSpPr>
        <p:grpSpPr>
          <a:xfrm>
            <a:off x="-7668656" y="3096491"/>
            <a:ext cx="7965954" cy="5429102"/>
            <a:chOff x="2119580" y="935182"/>
            <a:chExt cx="7965954" cy="542910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ACD643-8634-4843-B030-F0300949EF6D}"/>
                </a:ext>
              </a:extLst>
            </p:cNvPr>
            <p:cNvSpPr/>
            <p:nvPr/>
          </p:nvSpPr>
          <p:spPr>
            <a:xfrm>
              <a:off x="2119580" y="3171924"/>
              <a:ext cx="4379836" cy="109841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Welcome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6F4F5C-F36E-4F63-BC81-ED2682390358}"/>
                </a:ext>
              </a:extLst>
            </p:cNvPr>
            <p:cNvSpPr/>
            <p:nvPr/>
          </p:nvSpPr>
          <p:spPr>
            <a:xfrm>
              <a:off x="5705698" y="5256288"/>
              <a:ext cx="4379836" cy="1107996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6600" b="1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Everybody 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989584-E5E1-4BF8-8B4B-877A23003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00"/>
            <a:stretch/>
          </p:blipFill>
          <p:spPr>
            <a:xfrm>
              <a:off x="2569452" y="935182"/>
              <a:ext cx="1892657" cy="2785949"/>
            </a:xfrm>
            <a:prstGeom prst="rect">
              <a:avLst/>
            </a:prstGeom>
            <a:noFill/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9F4F806-A3D9-16B4-DE81-6498B8C9D9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0"/>
            <a:stretch/>
          </p:blipFill>
          <p:spPr>
            <a:xfrm>
              <a:off x="6949288" y="2877364"/>
              <a:ext cx="1892656" cy="278594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42399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3 -0.19087 L 0.19168 -0.08945 C 0.2381 -0.06677 0.30707 -0.05402 0.37947 -0.05402 C 0.46238 -0.05402 0.52793 -0.06677 0.57387 -0.08945 L 0.7952 -0.1908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42" y="68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C98F9B-5D89-4592-BB3C-4C2507E15925}"/>
              </a:ext>
            </a:extLst>
          </p:cNvPr>
          <p:cNvSpPr/>
          <p:nvPr/>
        </p:nvSpPr>
        <p:spPr>
          <a:xfrm>
            <a:off x="3642683" y="2644226"/>
            <a:ext cx="1672185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 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F9105B8-6759-4400-B903-6EF376379D53}"/>
              </a:ext>
            </a:extLst>
          </p:cNvPr>
          <p:cNvSpPr/>
          <p:nvPr/>
        </p:nvSpPr>
        <p:spPr>
          <a:xfrm>
            <a:off x="2320638" y="1802899"/>
            <a:ext cx="178601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33A4BDC-81D5-4AC6-90BE-2CC7E351232F}"/>
              </a:ext>
            </a:extLst>
          </p:cNvPr>
          <p:cNvSpPr/>
          <p:nvPr/>
        </p:nvSpPr>
        <p:spPr>
          <a:xfrm>
            <a:off x="491677" y="973862"/>
            <a:ext cx="253554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4B9250-64FF-97A3-8A89-D276EEE4B702}"/>
              </a:ext>
            </a:extLst>
          </p:cNvPr>
          <p:cNvSpPr/>
          <p:nvPr/>
        </p:nvSpPr>
        <p:spPr>
          <a:xfrm>
            <a:off x="4780945" y="3485553"/>
            <a:ext cx="2049828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25C1A0-3958-246B-3EB7-3F28CD7C8723}"/>
              </a:ext>
            </a:extLst>
          </p:cNvPr>
          <p:cNvSpPr/>
          <p:nvPr/>
        </p:nvSpPr>
        <p:spPr>
          <a:xfrm>
            <a:off x="6036751" y="4137886"/>
            <a:ext cx="2049828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9E944-2B02-B993-23E1-52A7AD866083}"/>
              </a:ext>
            </a:extLst>
          </p:cNvPr>
          <p:cNvSpPr/>
          <p:nvPr/>
        </p:nvSpPr>
        <p:spPr>
          <a:xfrm>
            <a:off x="7521157" y="4997297"/>
            <a:ext cx="2049828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FF34D-9FC5-9693-594D-EB42B38A8E07}"/>
              </a:ext>
            </a:extLst>
          </p:cNvPr>
          <p:cNvSpPr/>
          <p:nvPr/>
        </p:nvSpPr>
        <p:spPr>
          <a:xfrm>
            <a:off x="9188499" y="5845910"/>
            <a:ext cx="2049828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7F04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</a:p>
        </p:txBody>
      </p:sp>
    </p:spTree>
    <p:extLst>
      <p:ext uri="{BB962C8B-B14F-4D97-AF65-F5344CB8AC3E}">
        <p14:creationId xmlns:p14="http://schemas.microsoft.com/office/powerpoint/2010/main" val="134279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80BF4-92DE-4C7F-87C3-F4C1829B16F3}"/>
              </a:ext>
            </a:extLst>
          </p:cNvPr>
          <p:cNvSpPr txBox="1"/>
          <p:nvPr/>
        </p:nvSpPr>
        <p:spPr>
          <a:xfrm>
            <a:off x="3713808" y="1395622"/>
            <a:ext cx="6359236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58DA6B-A7FF-76A6-4D0A-2178B32ECEDD}"/>
              </a:ext>
            </a:extLst>
          </p:cNvPr>
          <p:cNvGrpSpPr/>
          <p:nvPr/>
        </p:nvGrpSpPr>
        <p:grpSpPr>
          <a:xfrm>
            <a:off x="981627" y="3387436"/>
            <a:ext cx="11478108" cy="3970318"/>
            <a:chOff x="298551" y="3056843"/>
            <a:chExt cx="12377936" cy="39916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FBF505-B7D7-4045-9F8F-40081B5A9C3C}"/>
                </a:ext>
              </a:extLst>
            </p:cNvPr>
            <p:cNvSpPr txBox="1"/>
            <p:nvPr/>
          </p:nvSpPr>
          <p:spPr>
            <a:xfrm>
              <a:off x="298551" y="3056843"/>
              <a:ext cx="8894103" cy="399165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Mehedi Hasan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Razib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</a:p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Assistant Teacher</a:t>
              </a:r>
            </a:p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Charni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lokkhi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 Govt. Primary school.</a:t>
              </a:r>
            </a:p>
            <a:p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Kapasia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, Gazipur.</a:t>
              </a:r>
            </a:p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Mob: 01914694764</a:t>
              </a:r>
            </a:p>
            <a:p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Email: mhrazib735@gmail.com</a:t>
              </a:r>
            </a:p>
            <a:p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F970FC-393D-865E-208A-7C5962090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2655" y="3056843"/>
              <a:ext cx="3483832" cy="3991659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964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8D8D21-C12B-46AC-853A-404D9E4AAD9A}"/>
              </a:ext>
            </a:extLst>
          </p:cNvPr>
          <p:cNvGrpSpPr/>
          <p:nvPr/>
        </p:nvGrpSpPr>
        <p:grpSpPr>
          <a:xfrm>
            <a:off x="948955" y="2492866"/>
            <a:ext cx="11570622" cy="4537716"/>
            <a:chOff x="3421347" y="3947592"/>
            <a:chExt cx="10534120" cy="453771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7497CA-160C-472C-AA55-C6AE5432CA52}"/>
                </a:ext>
              </a:extLst>
            </p:cNvPr>
            <p:cNvSpPr/>
            <p:nvPr/>
          </p:nvSpPr>
          <p:spPr>
            <a:xfrm>
              <a:off x="6932723" y="3947592"/>
              <a:ext cx="7022744" cy="453771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Class                   : Five </a:t>
              </a:r>
            </a:p>
            <a:p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Subject              : English </a:t>
              </a:r>
            </a:p>
            <a:p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Unit                    : 15</a:t>
              </a:r>
            </a:p>
            <a:p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Lesson               : 1  </a:t>
              </a:r>
            </a:p>
            <a:p>
              <a:r>
                <a:rPr lang="en-US" sz="4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Lesson Title      :</a:t>
              </a:r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 Happy Birthday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mantimes"/>
              </a:endParaRPr>
            </a:p>
            <a:p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Page					: 58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mantimes"/>
              </a:endParaRPr>
            </a:p>
            <a:p>
              <a:r>
                <a: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Romantimes"/>
                </a:rPr>
                <a:t>Date: /07/2024</a:t>
              </a:r>
              <a:endPara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omantimes"/>
              </a:endParaRPr>
            </a:p>
          </p:txBody>
        </p:sp>
        <p:pic>
          <p:nvPicPr>
            <p:cNvPr id="15" name="Picture 14" descr="image_150169_1612374888.png">
              <a:extLst>
                <a:ext uri="{FF2B5EF4-FFF2-40B4-BE49-F238E27FC236}">
                  <a16:creationId xmlns:a16="http://schemas.microsoft.com/office/drawing/2014/main" id="{66B9EB77-43C2-428D-A09D-390338078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21347" y="3947592"/>
              <a:ext cx="3486637" cy="45377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00C6DA-A104-90EC-6BC7-EF6D598E36F7}"/>
              </a:ext>
            </a:extLst>
          </p:cNvPr>
          <p:cNvSpPr txBox="1"/>
          <p:nvPr/>
        </p:nvSpPr>
        <p:spPr>
          <a:xfrm>
            <a:off x="3917263" y="0"/>
            <a:ext cx="560683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27184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B60ABE92-267A-4591-8723-33888DB8C283}"/>
              </a:ext>
            </a:extLst>
          </p:cNvPr>
          <p:cNvSpPr/>
          <p:nvPr/>
        </p:nvSpPr>
        <p:spPr>
          <a:xfrm>
            <a:off x="5169933" y="1197277"/>
            <a:ext cx="2909515" cy="963688"/>
          </a:xfrm>
          <a:prstGeom prst="flowChartProcess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78" dirty="0">
                <a:ln w="0"/>
                <a:solidFill>
                  <a:schemeClr val="tx1"/>
                </a:solidFill>
                <a:latin typeface="New roman times"/>
              </a:rPr>
              <a:t>Listening</a:t>
            </a:r>
            <a:r>
              <a:rPr lang="en-US" sz="4978" dirty="0">
                <a:solidFill>
                  <a:schemeClr val="tx1"/>
                </a:solidFill>
                <a:latin typeface="New roman times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A0DC43-962F-45B1-B645-3759C4A04370}"/>
              </a:ext>
            </a:extLst>
          </p:cNvPr>
          <p:cNvSpPr txBox="1"/>
          <p:nvPr/>
        </p:nvSpPr>
        <p:spPr>
          <a:xfrm>
            <a:off x="1554337" y="723430"/>
            <a:ext cx="9394226" cy="7051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982" dirty="0">
                <a:solidFill>
                  <a:srgbClr val="7030A0"/>
                </a:solidFill>
                <a:latin typeface="New roman times"/>
              </a:rPr>
              <a:t>At the end of class, Students will be able to 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4679F2B7-28E9-41FD-85F8-F3D74501B16B}"/>
              </a:ext>
            </a:extLst>
          </p:cNvPr>
          <p:cNvSpPr/>
          <p:nvPr/>
        </p:nvSpPr>
        <p:spPr>
          <a:xfrm>
            <a:off x="819755" y="1868835"/>
            <a:ext cx="11609870" cy="1761745"/>
          </a:xfrm>
          <a:prstGeom prst="flowChart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1.3.1.recognize which words in a sentence are stressed.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students.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E2F07784-A03E-413F-B69A-0436533E5F1D}"/>
              </a:ext>
            </a:extLst>
          </p:cNvPr>
          <p:cNvSpPr/>
          <p:nvPr/>
        </p:nvSpPr>
        <p:spPr>
          <a:xfrm>
            <a:off x="988098" y="3604259"/>
            <a:ext cx="11633510" cy="2089396"/>
          </a:xfrm>
          <a:prstGeom prst="round2DiagRect">
            <a:avLst>
              <a:gd name="adj1" fmla="val 16667"/>
              <a:gd name="adj2" fmla="val 41461"/>
            </a:avLst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1.1.1.say  words, phrases &amp; sentences with proper sounds &amp; stress.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6.1.2 say what others are doing</a:t>
            </a:r>
            <a:r>
              <a:rPr lang="en-US" sz="4000" dirty="0"/>
              <a:t>.</a:t>
            </a:r>
            <a:endParaRPr lang="en-US" sz="4978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004DDF8E-D065-4A45-B036-C084B87FF17E}"/>
              </a:ext>
            </a:extLst>
          </p:cNvPr>
          <p:cNvSpPr/>
          <p:nvPr/>
        </p:nvSpPr>
        <p:spPr>
          <a:xfrm>
            <a:off x="5169933" y="3038607"/>
            <a:ext cx="3282754" cy="1183946"/>
          </a:xfrm>
          <a:prstGeom prst="flowChart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78" dirty="0">
                <a:solidFill>
                  <a:schemeClr val="tx1"/>
                </a:solidFill>
                <a:latin typeface="New roman times"/>
              </a:rPr>
              <a:t>Speaking 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859F6772-9623-4CF2-886A-59661A2FD9B4}"/>
              </a:ext>
            </a:extLst>
          </p:cNvPr>
          <p:cNvSpPr/>
          <p:nvPr/>
        </p:nvSpPr>
        <p:spPr>
          <a:xfrm>
            <a:off x="628303" y="6675093"/>
            <a:ext cx="11837813" cy="2208255"/>
          </a:xfrm>
          <a:prstGeom prst="flowChart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pronunciation, stress and intonation</a:t>
            </a:r>
            <a:r>
              <a:rPr lang="en-US" sz="3200" dirty="0"/>
              <a:t>.</a:t>
            </a:r>
          </a:p>
          <a:p>
            <a:pPr algn="ctr"/>
            <a:r>
              <a:rPr lang="en-US" sz="4000" dirty="0"/>
              <a:t>1.7.1 read paragraphs, dialogues stories, letters and other texts.</a:t>
            </a:r>
            <a:endParaRPr lang="en-US" sz="3982" dirty="0">
              <a:solidFill>
                <a:schemeClr val="tx1"/>
              </a:solidFill>
              <a:latin typeface="New roman times"/>
            </a:endParaRPr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FD52EC6C-C073-4A8C-B2DE-DBE525FF7BDD}"/>
              </a:ext>
            </a:extLst>
          </p:cNvPr>
          <p:cNvSpPr/>
          <p:nvPr/>
        </p:nvSpPr>
        <p:spPr>
          <a:xfrm>
            <a:off x="4583791" y="5760057"/>
            <a:ext cx="3335319" cy="967493"/>
          </a:xfrm>
          <a:prstGeom prst="flowChartProcess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78" dirty="0">
                <a:solidFill>
                  <a:schemeClr val="tx1"/>
                </a:solidFill>
                <a:latin typeface="New roman times"/>
              </a:rPr>
              <a:t>Reading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BBC24-6991-1A54-4885-AEEF1D2410EE}"/>
              </a:ext>
            </a:extLst>
          </p:cNvPr>
          <p:cNvSpPr txBox="1"/>
          <p:nvPr/>
        </p:nvSpPr>
        <p:spPr>
          <a:xfrm>
            <a:off x="4583791" y="0"/>
            <a:ext cx="4104942" cy="646331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</a:t>
            </a:r>
            <a:endParaRPr lang="en-GB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C3E939-D024-7EF6-EFCA-1734FE1BCC0C}"/>
              </a:ext>
            </a:extLst>
          </p:cNvPr>
          <p:cNvSpPr txBox="1"/>
          <p:nvPr/>
        </p:nvSpPr>
        <p:spPr>
          <a:xfrm>
            <a:off x="1089913" y="5366004"/>
            <a:ext cx="107904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6.2.1 talk about people, objects, events,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EB5C2D9-EEDC-46F4-8E38-4FDD2BCBC64F}"/>
              </a:ext>
            </a:extLst>
          </p:cNvPr>
          <p:cNvSpPr txBox="1"/>
          <p:nvPr/>
        </p:nvSpPr>
        <p:spPr>
          <a:xfrm>
            <a:off x="3671888" y="0"/>
            <a:ext cx="5147810" cy="769441"/>
          </a:xfrm>
          <a:prstGeom prst="rect">
            <a:avLst/>
          </a:prstGeom>
          <a:solidFill>
            <a:schemeClr val="bg2"/>
          </a:solidFill>
          <a:ln w="57150">
            <a:solidFill>
              <a:srgbClr val="6F351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7F04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watch a video </a:t>
            </a:r>
            <a:endParaRPr lang="en-GB" sz="4400" dirty="0">
              <a:solidFill>
                <a:srgbClr val="7F04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vlc-record-2024-07-01-20h18m59s-Happy Birthday song.mp4-">
            <a:hlinkClick r:id="" action="ppaction://media"/>
            <a:extLst>
              <a:ext uri="{FF2B5EF4-FFF2-40B4-BE49-F238E27FC236}">
                <a16:creationId xmlns:a16="http://schemas.microsoft.com/office/drawing/2014/main" id="{4F50DFE4-B3D2-14C9-8B86-644B5F0C2E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3997" y="1330758"/>
            <a:ext cx="11353367" cy="63862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863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EB5C2D9-EEDC-46F4-8E38-4FDD2BCBC64F}"/>
              </a:ext>
            </a:extLst>
          </p:cNvPr>
          <p:cNvSpPr txBox="1"/>
          <p:nvPr/>
        </p:nvSpPr>
        <p:spPr>
          <a:xfrm>
            <a:off x="3705246" y="0"/>
            <a:ext cx="6644100" cy="646331"/>
          </a:xfrm>
          <a:prstGeom prst="rect">
            <a:avLst/>
          </a:prstGeom>
          <a:solidFill>
            <a:schemeClr val="bg2"/>
          </a:solidFill>
          <a:ln w="57150">
            <a:solidFill>
              <a:srgbClr val="6F351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Justify the previous knowledge 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5D47C7-9124-6BF9-C31D-A7C108DDC07F}"/>
              </a:ext>
            </a:extLst>
          </p:cNvPr>
          <p:cNvSpPr txBox="1"/>
          <p:nvPr/>
        </p:nvSpPr>
        <p:spPr>
          <a:xfrm>
            <a:off x="1948294" y="2170537"/>
            <a:ext cx="7465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all of you know when your birthday is?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201AC-6C4F-257E-2651-7B0E4DE7A082}"/>
              </a:ext>
            </a:extLst>
          </p:cNvPr>
          <p:cNvSpPr txBox="1"/>
          <p:nvPr/>
        </p:nvSpPr>
        <p:spPr>
          <a:xfrm>
            <a:off x="1948294" y="3614702"/>
            <a:ext cx="53876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do on that day?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64F9A-7E48-28F1-4EE0-F540D73EDE3E}"/>
              </a:ext>
            </a:extLst>
          </p:cNvPr>
          <p:cNvSpPr txBox="1"/>
          <p:nvPr/>
        </p:nvSpPr>
        <p:spPr>
          <a:xfrm>
            <a:off x="1896700" y="4934070"/>
            <a:ext cx="96479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when your family members’ birthdays are?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8C617A-61F6-6ADA-AD25-FE5E58700D48}"/>
              </a:ext>
            </a:extLst>
          </p:cNvPr>
          <p:cNvSpPr txBox="1"/>
          <p:nvPr/>
        </p:nvSpPr>
        <p:spPr>
          <a:xfrm>
            <a:off x="3693965" y="1070481"/>
            <a:ext cx="57201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questions? 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10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9ACD83F-F4CC-C966-256B-7B41AA53ACD6}"/>
              </a:ext>
            </a:extLst>
          </p:cNvPr>
          <p:cNvSpPr txBox="1"/>
          <p:nvPr/>
        </p:nvSpPr>
        <p:spPr>
          <a:xfrm>
            <a:off x="3305969" y="0"/>
            <a:ext cx="72304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we see a picture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47B3C-5F86-0169-B796-010A556E1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6" y="796059"/>
            <a:ext cx="9684327" cy="72674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E8F1A2-B74B-DF1E-C7E4-FE49AA2B3195}"/>
              </a:ext>
            </a:extLst>
          </p:cNvPr>
          <p:cNvSpPr txBox="1"/>
          <p:nvPr/>
        </p:nvSpPr>
        <p:spPr>
          <a:xfrm>
            <a:off x="3305969" y="0"/>
            <a:ext cx="723041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00955C-28A0-35B8-86AA-270E1AA84FCD}"/>
              </a:ext>
            </a:extLst>
          </p:cNvPr>
          <p:cNvSpPr txBox="1"/>
          <p:nvPr/>
        </p:nvSpPr>
        <p:spPr>
          <a:xfrm>
            <a:off x="5508842" y="8063500"/>
            <a:ext cx="53253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Happy Birthday</a:t>
            </a:r>
          </a:p>
        </p:txBody>
      </p:sp>
    </p:spTree>
    <p:extLst>
      <p:ext uri="{BB962C8B-B14F-4D97-AF65-F5344CB8AC3E}">
        <p14:creationId xmlns:p14="http://schemas.microsoft.com/office/powerpoint/2010/main" val="145329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0000"/>
            </a:gs>
            <a:gs pos="36000">
              <a:srgbClr val="00B050"/>
            </a:gs>
            <a:gs pos="59000">
              <a:srgbClr val="0070C0"/>
            </a:gs>
            <a:gs pos="80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18A442-2A5D-AFB7-2E6E-1C15BC9DF787}"/>
              </a:ext>
            </a:extLst>
          </p:cNvPr>
          <p:cNvSpPr txBox="1"/>
          <p:nvPr/>
        </p:nvSpPr>
        <p:spPr>
          <a:xfrm>
            <a:off x="4490227" y="0"/>
            <a:ext cx="3926409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</a:t>
            </a:r>
            <a:endParaRPr lang="en-GB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032CD-30A9-2FF0-950B-357E3B5D209E}"/>
              </a:ext>
            </a:extLst>
          </p:cNvPr>
          <p:cNvSpPr txBox="1"/>
          <p:nvPr/>
        </p:nvSpPr>
        <p:spPr>
          <a:xfrm>
            <a:off x="1068154" y="1212272"/>
            <a:ext cx="770177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is………  </a:t>
            </a:r>
            <a:endParaRPr lang="en-GB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C64646-0767-6B59-2A1C-DC0EA6CE0B28}"/>
              </a:ext>
            </a:extLst>
          </p:cNvPr>
          <p:cNvGrpSpPr/>
          <p:nvPr/>
        </p:nvGrpSpPr>
        <p:grpSpPr>
          <a:xfrm>
            <a:off x="2545231" y="2424544"/>
            <a:ext cx="9030242" cy="6335345"/>
            <a:chOff x="2545231" y="2424544"/>
            <a:chExt cx="9030242" cy="633534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DB9E9E-3503-26A4-70CB-B7D51EC69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231" y="2424544"/>
              <a:ext cx="9030242" cy="63353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ED993C2-D2C2-7DFF-A520-0B7C86A286C9}"/>
                </a:ext>
              </a:extLst>
            </p:cNvPr>
            <p:cNvSpPr txBox="1"/>
            <p:nvPr/>
          </p:nvSpPr>
          <p:spPr>
            <a:xfrm>
              <a:off x="4723028" y="3285160"/>
              <a:ext cx="560553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6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Happy Birthday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95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repeatCount="300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71621D-CB81-4B83-8761-8317B3304E52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2605</TotalTime>
  <Words>1021</Words>
  <Application>Microsoft Office PowerPoint</Application>
  <PresentationFormat>Custom</PresentationFormat>
  <Paragraphs>135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Book Antiqua</vt:lpstr>
      <vt:lpstr>Calibri</vt:lpstr>
      <vt:lpstr>Garamond</vt:lpstr>
      <vt:lpstr>New roman times</vt:lpstr>
      <vt:lpstr>Nikosh</vt:lpstr>
      <vt:lpstr>Romantimes</vt:lpstr>
      <vt:lpstr>Times New Roman</vt:lpstr>
      <vt:lpstr>Wingdings</vt:lpstr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mhrazib736@gmail.com</cp:lastModifiedBy>
  <cp:revision>271</cp:revision>
  <dcterms:created xsi:type="dcterms:W3CDTF">2020-01-24T09:29:44Z</dcterms:created>
  <dcterms:modified xsi:type="dcterms:W3CDTF">2024-07-01T15:14:02Z</dcterms:modified>
</cp:coreProperties>
</file>