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4" r:id="rId1"/>
  </p:sldMasterIdLst>
  <p:sldIdLst>
    <p:sldId id="277" r:id="rId2"/>
    <p:sldId id="276" r:id="rId3"/>
    <p:sldId id="259" r:id="rId4"/>
    <p:sldId id="280" r:id="rId5"/>
    <p:sldId id="281" r:id="rId6"/>
    <p:sldId id="282" r:id="rId7"/>
    <p:sldId id="260" r:id="rId8"/>
    <p:sldId id="265" r:id="rId9"/>
    <p:sldId id="283" r:id="rId10"/>
    <p:sldId id="266" r:id="rId11"/>
    <p:sldId id="268" r:id="rId12"/>
    <p:sldId id="269" r:id="rId13"/>
    <p:sldId id="284" r:id="rId14"/>
    <p:sldId id="270" r:id="rId15"/>
    <p:sldId id="287" r:id="rId16"/>
    <p:sldId id="286" r:id="rId17"/>
    <p:sldId id="285" r:id="rId18"/>
    <p:sldId id="272" r:id="rId19"/>
    <p:sldId id="27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-NPC" initials="H" lastIdx="2" clrIdx="0">
    <p:extLst>
      <p:ext uri="{19B8F6BF-5375-455C-9EA6-DF929625EA0E}">
        <p15:presenceInfo xmlns:p15="http://schemas.microsoft.com/office/powerpoint/2012/main" userId="HP-N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183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96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391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78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30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7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61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10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962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42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8A87A34-81AB-432B-8DAE-1953F412C126}" type="datetimeFigureOut">
              <a:rPr lang="en-US" smtClean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4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96985"/>
            <a:ext cx="12192000" cy="685800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36" y="96985"/>
            <a:ext cx="12081164" cy="67956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5144967" y="1143807"/>
            <a:ext cx="6346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77334" y="319065"/>
            <a:ext cx="8596668" cy="7334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এবার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নিচের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প্রশ্ন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গুলোর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উত্তর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দাও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83371" y="863582"/>
            <a:ext cx="5681902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 </a:t>
            </a:r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ঘটল বলত?</a:t>
            </a: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371" y="1984101"/>
            <a:ext cx="1021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ঘটনাগুলোর </a:t>
            </a:r>
            <a:r>
              <a:rPr lang="as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কোনটির আলোর সম্প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রয়ে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3371" y="3044725"/>
            <a:ext cx="974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 </a:t>
            </a:r>
            <a:r>
              <a:rPr lang="as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বিদ্যুতের সম্প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রয়ে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371" y="4264499"/>
            <a:ext cx="974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কোনটির </a:t>
            </a:r>
            <a:r>
              <a:rPr lang="as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তাপের সম্প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রয়ে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334" y="5475392"/>
            <a:ext cx="9741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as-IN" sz="40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ঘটনার সাথে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 কোন শ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en-US" sz="4000" dirty="0" err="1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য়েছে</a:t>
            </a:r>
            <a:r>
              <a:rPr lang="as-IN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40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76098" y="1397964"/>
            <a:ext cx="11334556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করাতে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176098" y="2506362"/>
            <a:ext cx="11334556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s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176098" y="3638354"/>
            <a:ext cx="11334556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লাইটের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ফ্যানের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সুইচ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as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176098" y="4863497"/>
            <a:ext cx="11334556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লাইতের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76098" y="6024085"/>
            <a:ext cx="11334556" cy="6547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জানালার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as-IN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/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90C226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41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511" y="1503217"/>
            <a:ext cx="3550580" cy="4097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602" y="1627909"/>
            <a:ext cx="4617380" cy="3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46488" y="171450"/>
            <a:ext cx="6897511" cy="82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ছবিগুলোতে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যাচ্ছে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3787" y="2185263"/>
            <a:ext cx="4018286" cy="3065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92" y="2185263"/>
            <a:ext cx="4667833" cy="246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48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878" y="2359485"/>
            <a:ext cx="3538376" cy="2448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933" y="2399692"/>
            <a:ext cx="3422144" cy="23676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5755" y="2399692"/>
            <a:ext cx="3419535" cy="23676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246488" y="171450"/>
            <a:ext cx="6897511" cy="82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1200" cap="none" spc="0" normalizeH="0" baseline="0" noProof="0" dirty="0">
                <a:ln w="22225">
                  <a:solidFill>
                    <a:srgbClr val="54A021"/>
                  </a:solidFill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  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ছবিগুলোতে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কি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দেখা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5300" i="0" u="none" strike="noStrike" kern="1200" normalizeH="0" baseline="0" noProof="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যাচ্ছে</a:t>
            </a:r>
            <a:r>
              <a:rPr kumimoji="0" lang="en-US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bn-IN" sz="5300" i="0" u="none" strike="noStrike" kern="120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?</a:t>
            </a:r>
            <a:endParaRPr kumimoji="0" lang="en-US" sz="5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rebuchet MS" panose="020B0603020202020204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1329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17270" y="584983"/>
            <a:ext cx="4068986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bn-IN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দলীয় কাজঃ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15" y="2894912"/>
            <a:ext cx="10858499" cy="331192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07815" y="1559463"/>
            <a:ext cx="2046221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885015" y="1560900"/>
            <a:ext cx="2046221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46415" y="1559463"/>
            <a:ext cx="2046221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 err="1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en-US" sz="4800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IN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দল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37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53" y="1843908"/>
            <a:ext cx="2722928" cy="3989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26" y="1843908"/>
            <a:ext cx="2550044" cy="401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3179" y="1636090"/>
            <a:ext cx="2766150" cy="406453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78182" y="584983"/>
            <a:ext cx="5708074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আলোক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শক্তির</a:t>
            </a:r>
            <a:r>
              <a:rPr kumimoji="0" lang="en-US" sz="4800" i="0" u="none" strike="noStrike" kern="1200" normalizeH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733" y="3695751"/>
            <a:ext cx="2223230" cy="25433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859" y="1506408"/>
            <a:ext cx="3283868" cy="21893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0687" y="4257861"/>
            <a:ext cx="3116831" cy="16995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0555" y="1241709"/>
            <a:ext cx="3657094" cy="285746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826327" y="441352"/>
            <a:ext cx="5708074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বিদ্যুত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শক্তির</a:t>
            </a:r>
            <a:r>
              <a:rPr kumimoji="0" lang="en-US" sz="4800" i="0" u="none" strike="noStrike" kern="1200" normalizeH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9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390" y="1463739"/>
            <a:ext cx="5600828" cy="447564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1963" y="572833"/>
            <a:ext cx="5708074" cy="744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    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তাপ</a:t>
            </a:r>
            <a:r>
              <a:rPr kumimoji="0" lang="en-US" sz="4800" i="0" u="none" strike="noStrike" kern="1200" normalizeH="0" baseline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baseline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শক্তির</a:t>
            </a:r>
            <a:r>
              <a:rPr kumimoji="0" lang="en-US" sz="4800" i="0" u="none" strike="noStrike" kern="1200" normalizeH="0" noProof="0" dirty="0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en-US" sz="4800" i="0" u="none" strike="noStrike" kern="1200" normalizeH="0" noProof="0" dirty="0" err="1" smtClean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ব্যবহার</a:t>
            </a:r>
            <a: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bn-IN" sz="4000" i="0" u="none" strike="noStrike" kern="1200" normalizeH="0" baseline="0" noProof="0" dirty="0">
                <a:ln w="0"/>
                <a:solidFill>
                  <a:schemeClr val="tx1"/>
                </a:solidFill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endParaRPr kumimoji="0" lang="en-US" sz="4000" i="0" u="none" strike="noStrike" kern="1200" normalizeH="0" baseline="0" noProof="0" dirty="0">
              <a:ln w="0"/>
              <a:solidFill>
                <a:schemeClr val="tx1"/>
              </a:solidFill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4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088082" y="457200"/>
            <a:ext cx="2393373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95" y="1502442"/>
            <a:ext cx="3762900" cy="49060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768" y="1502442"/>
            <a:ext cx="3801005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4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88082" y="457200"/>
            <a:ext cx="2393373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9854" y="1981200"/>
            <a:ext cx="87699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  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63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43741" y="2511125"/>
            <a:ext cx="4530111" cy="3386528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নাছির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খান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গৃদকালিন্দিয়া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ফরিদ্গঞ্জ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ঁ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দপুর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b="1" dirty="0" smtClean="0">
                <a:latin typeface="Agency FB" panose="020B0503020202020204" pitchFamily="34" charset="0"/>
                <a:cs typeface="NikoshBAN" panose="02000000000000000000" pitchFamily="2" charset="0"/>
              </a:rPr>
              <a:t>01687422109</a:t>
            </a:r>
          </a:p>
          <a:p>
            <a:pPr algn="ctr"/>
            <a:r>
              <a:rPr lang="en-US" sz="3600" b="1" smtClean="0">
                <a:latin typeface="Agency FB" panose="020B0503020202020204" pitchFamily="34" charset="0"/>
                <a:cs typeface="NikoshBAN" panose="02000000000000000000" pitchFamily="2" charset="0"/>
              </a:rPr>
              <a:t>nu01687@gmail.com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319" y="1152158"/>
            <a:ext cx="358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143">
            <a:off x="3951133" y="3338136"/>
            <a:ext cx="4148919" cy="1595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0" y="1978342"/>
            <a:ext cx="3940042" cy="4315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22396" y="864005"/>
            <a:ext cx="2393373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সারসংক্ষেপ</a:t>
            </a:r>
            <a:r>
              <a:rPr lang="en-US" sz="4000" b="1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72692" y="1925782"/>
            <a:ext cx="6470072" cy="59574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শিখলাম</a:t>
            </a:r>
            <a:r>
              <a:rPr lang="en-US" sz="4000" b="1" dirty="0" smtClean="0">
                <a:ln w="0"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n w="0"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56" y="3394364"/>
            <a:ext cx="11088054" cy="1443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6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93576" y="2442949"/>
            <a:ext cx="47903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72821" y="1635157"/>
            <a:ext cx="594487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শ্রেণি: </a:t>
            </a:r>
            <a:b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05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পাঠের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শিরোনাম-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মিনিট        </a:t>
            </a:r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3325" y="423081"/>
            <a:ext cx="5336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44" y="1259883"/>
            <a:ext cx="3525129" cy="46020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233143">
            <a:off x="3951133" y="3338136"/>
            <a:ext cx="4148919" cy="15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8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166280" y="655092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20" y="2025793"/>
            <a:ext cx="5215803" cy="3625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01" y="2025792"/>
            <a:ext cx="5462188" cy="362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166280" y="655092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ছবিগুলোতে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795" y="1973036"/>
            <a:ext cx="4442113" cy="3314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9" y="1973036"/>
            <a:ext cx="5648532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4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166280" y="655092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66279" y="3073941"/>
            <a:ext cx="56501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u="sng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6600" b="1" u="sng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b="1" u="sng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59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3BC2D6-1DA8-4211-9EE5-A191D94DC4E0}"/>
              </a:ext>
            </a:extLst>
          </p:cNvPr>
          <p:cNvSpPr txBox="1"/>
          <p:nvPr/>
        </p:nvSpPr>
        <p:spPr>
          <a:xfrm>
            <a:off x="831274" y="2248440"/>
            <a:ext cx="10709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৩.৩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ক্ষণ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বিশ্লেষনের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মাধ্যমে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চারপাশের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ক্তি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ব্যবহারের বিভন্ন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ধরন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শনাক্ত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বিভিন্ন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কাজে 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ক্তির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যথাযথ ব্যবহারে </a:t>
            </a:r>
            <a:r>
              <a:rPr lang="en-US" sz="4000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উদ্বুদ্ধ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as-IN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0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BC2D6-1DA8-4211-9EE5-A191D94DC4E0}"/>
              </a:ext>
            </a:extLst>
          </p:cNvPr>
          <p:cNvSpPr txBox="1"/>
          <p:nvPr/>
        </p:nvSpPr>
        <p:spPr>
          <a:xfrm>
            <a:off x="3325091" y="808979"/>
            <a:ext cx="6068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শ্রেণিভিত্তিক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7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220466" y="408125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200" y="1054457"/>
            <a:ext cx="1032263" cy="23691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3234" y="1784879"/>
            <a:ext cx="2202873" cy="4628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933" y="1093019"/>
            <a:ext cx="281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60817" y="1912962"/>
            <a:ext cx="3248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ইকরাম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ফ্যানের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66280" y="4925160"/>
            <a:ext cx="377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ফাতেমা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লাইটের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সুইচ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অফ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206" y="1446650"/>
            <a:ext cx="1402873" cy="182302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/>
          <a:stretch/>
        </p:blipFill>
        <p:spPr>
          <a:xfrm>
            <a:off x="7398327" y="4270076"/>
            <a:ext cx="1813314" cy="21431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748" y="3789839"/>
            <a:ext cx="1206208" cy="270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4616" y="1739350"/>
            <a:ext cx="2202873" cy="4628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20466" y="408125"/>
            <a:ext cx="5650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অভিজ্ঞতা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933" y="1093019"/>
            <a:ext cx="2818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70216" y="3291059"/>
            <a:ext cx="55844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জানালার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আছো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জানালা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20880"/>
            <a:ext cx="12192000" cy="6737120"/>
          </a:xfrm>
          <a:prstGeom prst="rect">
            <a:avLst/>
          </a:prstGeom>
          <a:noFill/>
          <a:ln w="228600" cmpd="tri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3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387</TotalTime>
  <Words>258</Words>
  <Application>Microsoft Office PowerPoint</Application>
  <PresentationFormat>Widescreen</PresentationFormat>
  <Paragraphs>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Agency FB</vt:lpstr>
      <vt:lpstr>Arial</vt:lpstr>
      <vt:lpstr>NikoshBAN</vt:lpstr>
      <vt:lpstr>Trebuchet MS</vt:lpstr>
      <vt:lpstr>Tw Cen MT</vt:lpstr>
      <vt:lpstr>Tw Cen MT Condensed</vt:lpstr>
      <vt:lpstr>Wingdings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GIGABYTE</cp:lastModifiedBy>
  <cp:revision>144</cp:revision>
  <dcterms:created xsi:type="dcterms:W3CDTF">2019-11-07T14:35:09Z</dcterms:created>
  <dcterms:modified xsi:type="dcterms:W3CDTF">2024-07-01T15:42:24Z</dcterms:modified>
</cp:coreProperties>
</file>