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B8DD-CF11-4A13-80BE-803D7B2EE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39AF3-5AEB-4960-8060-C735609C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BB32-AE98-434D-8090-CF866B2D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CB02-DC08-4033-B69D-7D01F16F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5D99-9DA3-4653-93FB-0E31281C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A112-1E3A-4EA9-9A3F-E2818515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915FA-39FE-474A-92E8-5A207E819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72D1-CF8B-466F-BBE9-37A824AC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62BB4-E5D8-4001-8E88-C5E3126A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3528A-D870-4220-8913-C57429A7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293CC-38C5-4BCE-9BB5-A0A79F0F8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59CB4-763B-44EA-871C-05E9FDFE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D0B5-C43C-40BD-9BE2-31591A5E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BA48-8895-481C-9215-31EC4455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E5D35-0EA7-47A4-A550-41626975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BBA4-8B6D-46F9-8AC8-02EEE949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1798-54A8-41DB-AF98-F720CCADC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52C3D-2811-4277-8E70-0A7A5AFB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2780-DEFE-4805-8439-82E359D6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6A88-E9FC-4F02-97B5-2377FC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4899-72B5-49A7-89B4-3A880CAE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C576-3BE3-40E5-8EC1-4A6274FA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CE34-CA51-4766-BA36-48E9F940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414D-DE47-43EB-AA55-24A6EB0D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ED27-5BB1-41AA-AA3D-C4D74135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FDDD-F867-4438-A3E4-854F4CA6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F8BD-02D4-4236-BEDA-0727D84D6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81236-481D-4CEE-AE39-6126FD2A7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F7A88-C0CC-4DF5-A228-97565401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1890-D1AF-4898-B148-215EADDA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74AE7-B1A0-4F8B-AA55-0DF6D4FB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BD78-719E-4F62-AE9E-5EDD39F1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27195-AD11-4490-BC15-F4DDF638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BBAA7-FBA0-4E25-88E2-BEB552A55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86CB8-00BE-4906-8719-489980968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35A0F-DA23-4500-AAF9-1E438077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50D3E-58C3-4263-AC63-22EB4366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91F44-60E2-4C2F-918A-521FDE20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682D0-6279-44E9-AB1E-53E9F203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7644-FB70-4E88-B74A-0EBBC0D9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C0ED1-BDD6-4DC3-A7D2-49EFE13D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E404A-FC4E-4976-8D23-86D349F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50EC-8353-4920-9314-F73EE197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9B543-3601-49AE-9F3F-671DF0D9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F130C-2B88-49D0-8CCC-02F7AE63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F9D80-C45F-41C6-8460-8E222B18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EDF8-11FE-41E3-9533-DA900CF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C45C-3B02-45FE-B400-3265AB50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DDF42-8D98-4ACC-BA60-8B0802B7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5B786-304F-4A1F-8B6D-61F41016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C9B8-13D9-453C-9C2A-09553D43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9C94B-BA11-496B-97F0-4DC442D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E906-6480-4902-A2D7-41FC24AC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50E8C-8E5E-46AC-B762-EA4D3A24D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1DB06-23E1-4A45-801F-C6FFAC6A9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7F0B5-3B7F-4951-9825-6D6624E6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CC47D-C8E0-440C-87E3-DCEC87A9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11B1-450D-4A40-9D0E-4B8B5B86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0CDD9-FB5F-4081-A732-AE0683C2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7F17-3753-467E-B32E-930D3BB89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C8BA-FEFC-48FC-9108-E042A3BFF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E692-6A44-4B2C-82DF-C2CDE780809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1311-0A70-4FDA-AC7C-88C858ED8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72F-3FD5-49E0-9B2E-F245B65F7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34E2-5C99-4E79-8A7A-A88E9BF4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A22E4-B9AF-4A0E-84E8-C4353264D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84C53-B01E-4F33-880B-441138076423}"/>
              </a:ext>
            </a:extLst>
          </p:cNvPr>
          <p:cNvSpPr txBox="1"/>
          <p:nvPr/>
        </p:nvSpPr>
        <p:spPr>
          <a:xfrm>
            <a:off x="170482" y="309967"/>
            <a:ext cx="686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0789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CCD9A-8E3E-47DB-B3BE-ED7422A3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573902-2D69-4167-8454-6D6D3E2A3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" t="6376" r="6352" b="21707"/>
          <a:stretch/>
        </p:blipFill>
        <p:spPr>
          <a:xfrm>
            <a:off x="1704813" y="3429000"/>
            <a:ext cx="8400082" cy="199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7BD5CD-DAF9-4E02-9F94-E335D645B2AC}"/>
              </a:ext>
            </a:extLst>
          </p:cNvPr>
          <p:cNvSpPr txBox="1"/>
          <p:nvPr/>
        </p:nvSpPr>
        <p:spPr>
          <a:xfrm>
            <a:off x="2701548" y="2260002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0224F-7188-4E78-BE87-D45EAC2E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268"/>
          <a:stretch/>
        </p:blipFill>
        <p:spPr>
          <a:xfrm>
            <a:off x="328887" y="132096"/>
            <a:ext cx="3487214" cy="2191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C32FA-7B9B-47D0-93C1-7C1BEEDEB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281"/>
          <a:stretch/>
        </p:blipFill>
        <p:spPr>
          <a:xfrm>
            <a:off x="4715002" y="555179"/>
            <a:ext cx="3140692" cy="1462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A6567-1364-4279-9904-412660B96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5486A-8056-48E7-A351-705C300A1248}"/>
              </a:ext>
            </a:extLst>
          </p:cNvPr>
          <p:cNvSpPr txBox="1"/>
          <p:nvPr/>
        </p:nvSpPr>
        <p:spPr>
          <a:xfrm>
            <a:off x="3192651" y="1224366"/>
            <a:ext cx="522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B40DE-192B-4142-ABF7-CFB90BBA4551}"/>
              </a:ext>
            </a:extLst>
          </p:cNvPr>
          <p:cNvSpPr txBox="1"/>
          <p:nvPr/>
        </p:nvSpPr>
        <p:spPr>
          <a:xfrm>
            <a:off x="3862596" y="2501849"/>
            <a:ext cx="537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37DFF-A2B6-4EAC-936A-0B3836D05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68"/>
          <a:stretch/>
        </p:blipFill>
        <p:spPr>
          <a:xfrm>
            <a:off x="328887" y="132096"/>
            <a:ext cx="3487214" cy="21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CADE5-BCE7-44C5-8239-E0EA8C5B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32" y="646297"/>
            <a:ext cx="9175135" cy="5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72D4F-5D65-4C95-887C-34BC14A5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4808F-CEF9-4B45-9ED9-AFE37C322A82}"/>
              </a:ext>
            </a:extLst>
          </p:cNvPr>
          <p:cNvSpPr txBox="1"/>
          <p:nvPr/>
        </p:nvSpPr>
        <p:spPr>
          <a:xfrm>
            <a:off x="4339525" y="2154264"/>
            <a:ext cx="420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as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/>
              <a:t>।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97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E7B7D-436F-4147-82F8-F33C469A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D36369-A544-44DD-BE6D-E6076E3E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76" y="1572607"/>
            <a:ext cx="10431160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955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6DA9B-F808-4562-8D25-9872EDE3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8D0B1-E172-40F1-83AF-0702C935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1" t="20339" r="21823" b="25876"/>
          <a:stretch/>
        </p:blipFill>
        <p:spPr>
          <a:xfrm>
            <a:off x="914399" y="2061274"/>
            <a:ext cx="6958739" cy="36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6706A-714B-4FF6-B939-C7EBAC24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D5B602-6DD1-405B-B5B0-669E708D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2" y="1343987"/>
            <a:ext cx="10333616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263755-F12B-4FE9-911A-942E7A17D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26148A-9940-4442-80DF-DF29C5364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76"/>
          <a:stretch/>
        </p:blipFill>
        <p:spPr>
          <a:xfrm>
            <a:off x="519757" y="888848"/>
            <a:ext cx="3682303" cy="2086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13D9E7-E1C2-430A-AF22-4F752AC29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1" r="19781" b="30370"/>
          <a:stretch/>
        </p:blipFill>
        <p:spPr>
          <a:xfrm>
            <a:off x="1255362" y="2975676"/>
            <a:ext cx="1906291" cy="1115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62F80-5AD7-48CA-8331-FCB75803E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677"/>
          <a:stretch/>
        </p:blipFill>
        <p:spPr>
          <a:xfrm>
            <a:off x="7750854" y="800242"/>
            <a:ext cx="3633531" cy="2086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650C5-C747-4713-B3F1-7B490E8462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23" r="29262" b="31695"/>
          <a:stretch/>
        </p:blipFill>
        <p:spPr>
          <a:xfrm>
            <a:off x="9159498" y="2887071"/>
            <a:ext cx="1906292" cy="995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73168-DDF8-4045-B24F-2F80C50DCC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0686"/>
          <a:stretch/>
        </p:blipFill>
        <p:spPr>
          <a:xfrm>
            <a:off x="4279234" y="3477687"/>
            <a:ext cx="3633531" cy="125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510B5-15D9-4D3C-B067-022990AE39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43" r="23967" b="30963"/>
          <a:stretch/>
        </p:blipFill>
        <p:spPr>
          <a:xfrm>
            <a:off x="5548393" y="4658595"/>
            <a:ext cx="1735810" cy="9982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671C0D-AAF9-4253-ACB2-EB378323FED8}"/>
              </a:ext>
            </a:extLst>
          </p:cNvPr>
          <p:cNvSpPr txBox="1"/>
          <p:nvPr/>
        </p:nvSpPr>
        <p:spPr>
          <a:xfrm>
            <a:off x="3006671" y="208820"/>
            <a:ext cx="562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8300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CCE2DE-61DD-4EC5-8E36-D4D113924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C31D98-B69D-42D0-ADA3-33EFF14A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00" y="1751308"/>
            <a:ext cx="4645555" cy="4738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26B414-3566-4D8D-BAB5-1AD30298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289" y="1751308"/>
            <a:ext cx="4293028" cy="4806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63E1B-5786-42C1-900D-8A5BCDA521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2" t="12351" b="32229"/>
          <a:stretch/>
        </p:blipFill>
        <p:spPr>
          <a:xfrm>
            <a:off x="2146745" y="1026309"/>
            <a:ext cx="8167143" cy="7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C5DB2-7BEC-4961-BCC1-297B05AD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B86FD2-B00A-4826-89AA-2CCCAE560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9" t="7191" r="6149" b="10789"/>
          <a:stretch/>
        </p:blipFill>
        <p:spPr>
          <a:xfrm>
            <a:off x="854985" y="678051"/>
            <a:ext cx="4251703" cy="265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B1CA35-38B3-4671-A042-DBCF51BBB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7" t="12162" r="10939" b="21959"/>
          <a:stretch/>
        </p:blipFill>
        <p:spPr>
          <a:xfrm>
            <a:off x="854985" y="3728725"/>
            <a:ext cx="3704094" cy="1511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07AA0-5DEA-4B48-8FC8-5A0576EE87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40" r="16448" b="21314"/>
          <a:stretch/>
        </p:blipFill>
        <p:spPr>
          <a:xfrm>
            <a:off x="6204496" y="3319404"/>
            <a:ext cx="1715138" cy="1511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E903F-E396-476A-93C5-7787437BF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69" t="17651" r="50000" b="37155"/>
          <a:stretch/>
        </p:blipFill>
        <p:spPr>
          <a:xfrm>
            <a:off x="8829321" y="3429000"/>
            <a:ext cx="1715138" cy="11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5E4FA-1B86-4935-954D-A79E8C46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9987D-DE55-449B-97CC-F9E3B665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29" y="1012159"/>
            <a:ext cx="8756806" cy="54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57A04C-D18B-45CB-A5C6-B64632D4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C86E9-A85D-4C4D-94EC-C2C5C22EC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" t="28665" r="69151" b="39727"/>
          <a:stretch/>
        </p:blipFill>
        <p:spPr>
          <a:xfrm>
            <a:off x="1596326" y="2681204"/>
            <a:ext cx="2107770" cy="1735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19109A-4C65-4336-A148-E24AC39D2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5" t="63886" r="73431" b="13987"/>
          <a:stretch/>
        </p:blipFill>
        <p:spPr>
          <a:xfrm>
            <a:off x="2012197" y="4746348"/>
            <a:ext cx="1053885" cy="759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69BF-DD25-487D-ACF2-B2651E539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1" t="28665" r="38899" b="39728"/>
          <a:stretch/>
        </p:blipFill>
        <p:spPr>
          <a:xfrm>
            <a:off x="4552628" y="2681205"/>
            <a:ext cx="1924373" cy="1735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6AC4F-090D-4FB5-B8F2-880ACF2A3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9" t="61176" r="39916" b="16699"/>
          <a:stretch/>
        </p:blipFill>
        <p:spPr>
          <a:xfrm>
            <a:off x="4972373" y="4717299"/>
            <a:ext cx="1084881" cy="759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E32F3-EA4D-40CA-8D2E-E3C73B7E3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536" y="2646334"/>
            <a:ext cx="2107770" cy="1770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88566-D7B1-49FF-B57E-61BAAC4EE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59" t="61176" r="6867" b="21215"/>
          <a:stretch/>
        </p:blipFill>
        <p:spPr>
          <a:xfrm>
            <a:off x="7751736" y="4447998"/>
            <a:ext cx="1193370" cy="604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4E484-8C48-4C5C-AED3-9522BDE3B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9668" r="77722" b="80520"/>
          <a:stretch/>
        </p:blipFill>
        <p:spPr>
          <a:xfrm>
            <a:off x="2293750" y="908585"/>
            <a:ext cx="1642820" cy="115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41360-D47B-46E0-913D-30FF33930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75" t="5529" r="30040" b="86762"/>
          <a:stretch/>
        </p:blipFill>
        <p:spPr>
          <a:xfrm>
            <a:off x="4897464" y="908585"/>
            <a:ext cx="2727702" cy="7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36</cp:revision>
  <dcterms:created xsi:type="dcterms:W3CDTF">2024-06-23T06:37:22Z</dcterms:created>
  <dcterms:modified xsi:type="dcterms:W3CDTF">2024-07-01T15:34:03Z</dcterms:modified>
</cp:coreProperties>
</file>