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762C1-E04B-4007-993F-2F5B7E7C60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CB3614-F13C-4090-B8DB-32BBC367EBFB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as-IN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শিখন অভিজ্ঞতা- </a:t>
          </a:r>
          <a:r>
            <a:rPr lang="en-US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rPr>
            <a:t>২</a:t>
          </a:r>
          <a:r>
            <a:rPr lang="as-IN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b="1" dirty="0">
            <a:solidFill>
              <a:srgbClr val="FF000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B4B65E64-7655-48F7-B3EC-EF241285D356}" type="parTrans" cxnId="{0146625A-2DA1-4D3B-B741-15FBF92BE0AE}">
      <dgm:prSet/>
      <dgm:spPr/>
      <dgm:t>
        <a:bodyPr/>
        <a:lstStyle/>
        <a:p>
          <a:endParaRPr lang="en-US"/>
        </a:p>
      </dgm:t>
    </dgm:pt>
    <dgm:pt modelId="{8AF52781-A5B2-4440-8919-C81A9C1AFBE2}" type="sibTrans" cxnId="{0146625A-2DA1-4D3B-B741-15FBF92BE0AE}">
      <dgm:prSet/>
      <dgm:spPr/>
      <dgm:t>
        <a:bodyPr/>
        <a:lstStyle/>
        <a:p>
          <a:endParaRPr lang="en-US"/>
        </a:p>
      </dgm:t>
    </dgm:pt>
    <dgm:pt modelId="{E218E6CB-93CC-465C-A529-BA4FAC5A6DC0}">
      <dgm:prSet phldrT="[Text]" custT="1"/>
      <dgm:spPr/>
      <dgm:t>
        <a:bodyPr/>
        <a:lstStyle/>
        <a:p>
          <a:pPr algn="ctr">
            <a:buFontTx/>
            <a:buNone/>
          </a:pPr>
          <a:r>
            <a:rPr lang="as-IN" sz="2800" b="1" dirty="0">
              <a:latin typeface="Kalpurush" panose="02000600000000000000" pitchFamily="2" charset="0"/>
              <a:cs typeface="Kalpurush" panose="02000600000000000000" pitchFamily="2" charset="0"/>
            </a:rPr>
            <a:t>বুদ্ধিবৃত্তিক সম্পদের ব্যবহার</a:t>
          </a:r>
          <a:endParaRPr lang="en-US" sz="2800" b="1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19B140E8-0E22-46CF-B8B1-3337FF93A628}" type="parTrans" cxnId="{54964D3F-9AF8-4A5D-9E54-F6769C9D8BAE}">
      <dgm:prSet/>
      <dgm:spPr/>
      <dgm:t>
        <a:bodyPr/>
        <a:lstStyle/>
        <a:p>
          <a:endParaRPr lang="en-US"/>
        </a:p>
      </dgm:t>
    </dgm:pt>
    <dgm:pt modelId="{74AFA0F9-6022-4D25-92F2-21CFEC183807}" type="sibTrans" cxnId="{54964D3F-9AF8-4A5D-9E54-F6769C9D8BAE}">
      <dgm:prSet/>
      <dgm:spPr/>
      <dgm:t>
        <a:bodyPr/>
        <a:lstStyle/>
        <a:p>
          <a:endParaRPr lang="en-US"/>
        </a:p>
      </dgm:t>
    </dgm:pt>
    <dgm:pt modelId="{A6F7A858-7210-4758-8D4F-EF1029B69DAC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as-IN" dirty="0">
              <a:latin typeface="Kalpurush" panose="02000600000000000000" pitchFamily="2" charset="0"/>
              <a:cs typeface="Kalpurush" panose="02000600000000000000" pitchFamily="2" charset="0"/>
            </a:rPr>
            <a:t>সেশন </a:t>
          </a:r>
          <a:r>
            <a:rPr lang="en-US" dirty="0">
              <a:latin typeface="Kalpurush" panose="02000600000000000000" pitchFamily="2" charset="0"/>
              <a:cs typeface="Kalpurush" panose="02000600000000000000" pitchFamily="2" charset="0"/>
            </a:rPr>
            <a:t>১</a:t>
          </a:r>
          <a:r>
            <a:rPr lang="as-IN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3274576C-6F16-4CC2-92BA-6877DF543217}" type="parTrans" cxnId="{9D0A97DE-6835-4AAE-B286-AE62D6B4E325}">
      <dgm:prSet/>
      <dgm:spPr/>
      <dgm:t>
        <a:bodyPr/>
        <a:lstStyle/>
        <a:p>
          <a:endParaRPr lang="en-US"/>
        </a:p>
      </dgm:t>
    </dgm:pt>
    <dgm:pt modelId="{3D39A4A3-1CCA-4719-B45D-A024683536A7}" type="sibTrans" cxnId="{9D0A97DE-6835-4AAE-B286-AE62D6B4E325}">
      <dgm:prSet/>
      <dgm:spPr/>
      <dgm:t>
        <a:bodyPr/>
        <a:lstStyle/>
        <a:p>
          <a:endParaRPr lang="en-US"/>
        </a:p>
      </dgm:t>
    </dgm:pt>
    <dgm:pt modelId="{D7E556A5-33D6-4853-A808-F4131C49A2A6}">
      <dgm:prSet phldrT="[Text]" custT="1"/>
      <dgm:spPr/>
      <dgm:t>
        <a:bodyPr/>
        <a:lstStyle/>
        <a:p>
          <a:pPr algn="ctr">
            <a:buFontTx/>
            <a:buNone/>
          </a:pPr>
          <a:r>
            <a:rPr lang="as-IN" sz="2800" dirty="0">
              <a:latin typeface="Kalpurush" panose="02000600000000000000" pitchFamily="2" charset="0"/>
              <a:cs typeface="Kalpurush" panose="02000600000000000000" pitchFamily="2" charset="0"/>
            </a:rPr>
            <a:t>ব্যক্তিগত ও বাণিজ্যিক কাজে বুদ্ধিবৃত্তিক সম্পদ</a:t>
          </a:r>
          <a:r>
            <a:rPr lang="en-US" sz="28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as-IN" sz="2800" dirty="0">
              <a:latin typeface="Kalpurush" panose="02000600000000000000" pitchFamily="2" charset="0"/>
              <a:cs typeface="Kalpurush" panose="02000600000000000000" pitchFamily="2" charset="0"/>
            </a:rPr>
            <a:t>ব্যবহার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2ACC715D-F2A7-4390-9B06-DE336A2784BF}" type="parTrans" cxnId="{681176EB-1C71-4D83-931F-6DE9D8952884}">
      <dgm:prSet/>
      <dgm:spPr/>
      <dgm:t>
        <a:bodyPr/>
        <a:lstStyle/>
        <a:p>
          <a:endParaRPr lang="en-US"/>
        </a:p>
      </dgm:t>
    </dgm:pt>
    <dgm:pt modelId="{AA1256DB-1FDC-4669-8201-CFC9B0F3DDE4}" type="sibTrans" cxnId="{681176EB-1C71-4D83-931F-6DE9D8952884}">
      <dgm:prSet/>
      <dgm:spPr/>
      <dgm:t>
        <a:bodyPr/>
        <a:lstStyle/>
        <a:p>
          <a:endParaRPr lang="en-US"/>
        </a:p>
      </dgm:t>
    </dgm:pt>
    <dgm:pt modelId="{F9EFF791-2D31-4536-A643-0244849F4925}" type="pres">
      <dgm:prSet presAssocID="{44F762C1-E04B-4007-993F-2F5B7E7C60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039EBB-603F-48C6-ABDF-510FD48CFEAE}" type="pres">
      <dgm:prSet presAssocID="{37CB3614-F13C-4090-B8DB-32BBC367EBFB}" presName="parentText" presStyleLbl="node1" presStyleIdx="0" presStyleCnt="2" custLinFactNeighborX="-4879" custLinFactNeighborY="-29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AC9E0-B13B-460E-83CA-3783086AEBCB}" type="pres">
      <dgm:prSet presAssocID="{37CB3614-F13C-4090-B8DB-32BBC367EBF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42D4F-894F-4CB5-90A5-2A1288B14A28}" type="pres">
      <dgm:prSet presAssocID="{A6F7A858-7210-4758-8D4F-EF1029B69DA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D937E-90F6-403F-AC25-301F964E4AB9}" type="pres">
      <dgm:prSet presAssocID="{A6F7A858-7210-4758-8D4F-EF1029B69DA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48F69-F651-4421-BEB3-223519D2686D}" type="presOf" srcId="{A6F7A858-7210-4758-8D4F-EF1029B69DAC}" destId="{08142D4F-894F-4CB5-90A5-2A1288B14A28}" srcOrd="0" destOrd="0" presId="urn:microsoft.com/office/officeart/2005/8/layout/vList2"/>
    <dgm:cxn modelId="{54964D3F-9AF8-4A5D-9E54-F6769C9D8BAE}" srcId="{37CB3614-F13C-4090-B8DB-32BBC367EBFB}" destId="{E218E6CB-93CC-465C-A529-BA4FAC5A6DC0}" srcOrd="0" destOrd="0" parTransId="{19B140E8-0E22-46CF-B8B1-3337FF93A628}" sibTransId="{74AFA0F9-6022-4D25-92F2-21CFEC183807}"/>
    <dgm:cxn modelId="{681176EB-1C71-4D83-931F-6DE9D8952884}" srcId="{A6F7A858-7210-4758-8D4F-EF1029B69DAC}" destId="{D7E556A5-33D6-4853-A808-F4131C49A2A6}" srcOrd="0" destOrd="0" parTransId="{2ACC715D-F2A7-4390-9B06-DE336A2784BF}" sibTransId="{AA1256DB-1FDC-4669-8201-CFC9B0F3DDE4}"/>
    <dgm:cxn modelId="{0146625A-2DA1-4D3B-B741-15FBF92BE0AE}" srcId="{44F762C1-E04B-4007-993F-2F5B7E7C6040}" destId="{37CB3614-F13C-4090-B8DB-32BBC367EBFB}" srcOrd="0" destOrd="0" parTransId="{B4B65E64-7655-48F7-B3EC-EF241285D356}" sibTransId="{8AF52781-A5B2-4440-8919-C81A9C1AFBE2}"/>
    <dgm:cxn modelId="{C07E1538-D0EF-48A6-AAA1-74D0E06C0F1A}" type="presOf" srcId="{44F762C1-E04B-4007-993F-2F5B7E7C6040}" destId="{F9EFF791-2D31-4536-A643-0244849F4925}" srcOrd="0" destOrd="0" presId="urn:microsoft.com/office/officeart/2005/8/layout/vList2"/>
    <dgm:cxn modelId="{E0F76010-EC78-4083-9E76-0A1B386C6540}" type="presOf" srcId="{E218E6CB-93CC-465C-A529-BA4FAC5A6DC0}" destId="{CE8AC9E0-B13B-460E-83CA-3783086AEBCB}" srcOrd="0" destOrd="0" presId="urn:microsoft.com/office/officeart/2005/8/layout/vList2"/>
    <dgm:cxn modelId="{E1182BEA-4C94-4335-B38F-580E78CA76DB}" type="presOf" srcId="{D7E556A5-33D6-4853-A808-F4131C49A2A6}" destId="{B0FD937E-90F6-403F-AC25-301F964E4AB9}" srcOrd="0" destOrd="0" presId="urn:microsoft.com/office/officeart/2005/8/layout/vList2"/>
    <dgm:cxn modelId="{96E12A7E-0866-4012-B784-2AF66B7731E5}" type="presOf" srcId="{37CB3614-F13C-4090-B8DB-32BBC367EBFB}" destId="{41039EBB-603F-48C6-ABDF-510FD48CFEAE}" srcOrd="0" destOrd="0" presId="urn:microsoft.com/office/officeart/2005/8/layout/vList2"/>
    <dgm:cxn modelId="{9D0A97DE-6835-4AAE-B286-AE62D6B4E325}" srcId="{44F762C1-E04B-4007-993F-2F5B7E7C6040}" destId="{A6F7A858-7210-4758-8D4F-EF1029B69DAC}" srcOrd="1" destOrd="0" parTransId="{3274576C-6F16-4CC2-92BA-6877DF543217}" sibTransId="{3D39A4A3-1CCA-4719-B45D-A024683536A7}"/>
    <dgm:cxn modelId="{30DA3511-4E4D-498C-99DB-362158CEF53E}" type="presParOf" srcId="{F9EFF791-2D31-4536-A643-0244849F4925}" destId="{41039EBB-603F-48C6-ABDF-510FD48CFEAE}" srcOrd="0" destOrd="0" presId="urn:microsoft.com/office/officeart/2005/8/layout/vList2"/>
    <dgm:cxn modelId="{58A9B924-9DBE-4F56-82A1-E2E7ED32A79C}" type="presParOf" srcId="{F9EFF791-2D31-4536-A643-0244849F4925}" destId="{CE8AC9E0-B13B-460E-83CA-3783086AEBCB}" srcOrd="1" destOrd="0" presId="urn:microsoft.com/office/officeart/2005/8/layout/vList2"/>
    <dgm:cxn modelId="{249C7C03-1743-4B4A-9788-957D341BE7A0}" type="presParOf" srcId="{F9EFF791-2D31-4536-A643-0244849F4925}" destId="{08142D4F-894F-4CB5-90A5-2A1288B14A28}" srcOrd="2" destOrd="0" presId="urn:microsoft.com/office/officeart/2005/8/layout/vList2"/>
    <dgm:cxn modelId="{674E416C-547A-4C60-AE0E-FBF51C9DD2DF}" type="presParOf" srcId="{F9EFF791-2D31-4536-A643-0244849F4925}" destId="{B0FD937E-90F6-403F-AC25-301F964E4A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39EBB-603F-48C6-ABDF-510FD48CFEAE}">
      <dsp:nvSpPr>
        <dsp:cNvPr id="0" name=""/>
        <dsp:cNvSpPr/>
      </dsp:nvSpPr>
      <dsp:spPr>
        <a:xfrm>
          <a:off x="0" y="889"/>
          <a:ext cx="5873750" cy="79814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700" b="1" kern="12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শিখন অভিজ্ঞতা- </a:t>
          </a:r>
          <a:r>
            <a:rPr lang="en-US" sz="2700" b="1" kern="12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rPr>
            <a:t>২</a:t>
          </a:r>
          <a:r>
            <a:rPr lang="as-IN" sz="2700" b="1" kern="12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sz="2700" b="1" kern="1200" dirty="0">
            <a:solidFill>
              <a:srgbClr val="FF0000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8962" y="39851"/>
        <a:ext cx="5795826" cy="720217"/>
      </dsp:txXfrm>
    </dsp:sp>
    <dsp:sp modelId="{CE8AC9E0-B13B-460E-83CA-3783086AEBCB}">
      <dsp:nvSpPr>
        <dsp:cNvPr id="0" name=""/>
        <dsp:cNvSpPr/>
      </dsp:nvSpPr>
      <dsp:spPr>
        <a:xfrm>
          <a:off x="0" y="816354"/>
          <a:ext cx="5873750" cy="586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92" tIns="35560" rIns="199136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••"/>
          </a:pPr>
          <a:r>
            <a:rPr lang="as-IN" sz="2800" b="1" kern="1200" dirty="0">
              <a:latin typeface="Kalpurush" panose="02000600000000000000" pitchFamily="2" charset="0"/>
              <a:cs typeface="Kalpurush" panose="02000600000000000000" pitchFamily="2" charset="0"/>
            </a:rPr>
            <a:t>বুদ্ধিবৃত্তিক সম্পদের ব্যবহার</a:t>
          </a:r>
          <a:endParaRPr lang="en-US" sz="2800" b="1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0" y="816354"/>
        <a:ext cx="5873750" cy="586844"/>
      </dsp:txXfrm>
    </dsp:sp>
    <dsp:sp modelId="{08142D4F-894F-4CB5-90A5-2A1288B14A28}">
      <dsp:nvSpPr>
        <dsp:cNvPr id="0" name=""/>
        <dsp:cNvSpPr/>
      </dsp:nvSpPr>
      <dsp:spPr>
        <a:xfrm>
          <a:off x="0" y="1403199"/>
          <a:ext cx="5873750" cy="79814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700" kern="1200" dirty="0">
              <a:latin typeface="Kalpurush" panose="02000600000000000000" pitchFamily="2" charset="0"/>
              <a:cs typeface="Kalpurush" panose="02000600000000000000" pitchFamily="2" charset="0"/>
            </a:rPr>
            <a:t>সেশন </a:t>
          </a:r>
          <a:r>
            <a:rPr lang="en-US" sz="2700" kern="1200" dirty="0">
              <a:latin typeface="Kalpurush" panose="02000600000000000000" pitchFamily="2" charset="0"/>
              <a:cs typeface="Kalpurush" panose="02000600000000000000" pitchFamily="2" charset="0"/>
            </a:rPr>
            <a:t>১</a:t>
          </a:r>
          <a:r>
            <a:rPr lang="as-IN" sz="27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sz="27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8962" y="1442161"/>
        <a:ext cx="5795826" cy="720217"/>
      </dsp:txXfrm>
    </dsp:sp>
    <dsp:sp modelId="{B0FD937E-90F6-403F-AC25-301F964E4AB9}">
      <dsp:nvSpPr>
        <dsp:cNvPr id="0" name=""/>
        <dsp:cNvSpPr/>
      </dsp:nvSpPr>
      <dsp:spPr>
        <a:xfrm>
          <a:off x="0" y="2201340"/>
          <a:ext cx="5873750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92" tIns="35560" rIns="199136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••"/>
          </a:pPr>
          <a:r>
            <a:rPr lang="as-IN" sz="2800" kern="1200" dirty="0">
              <a:latin typeface="Kalpurush" panose="02000600000000000000" pitchFamily="2" charset="0"/>
              <a:cs typeface="Kalpurush" panose="02000600000000000000" pitchFamily="2" charset="0"/>
            </a:rPr>
            <a:t>ব্যক্তিগত ও বাণিজ্যিক কাজে বুদ্ধিবৃত্তিক সম্পদ</a:t>
          </a:r>
          <a:r>
            <a:rPr lang="en-US" sz="28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as-IN" sz="2800" kern="1200" dirty="0">
              <a:latin typeface="Kalpurush" panose="02000600000000000000" pitchFamily="2" charset="0"/>
              <a:cs typeface="Kalpurush" panose="02000600000000000000" pitchFamily="2" charset="0"/>
            </a:rPr>
            <a:t>ব্যবহার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0" y="2201340"/>
        <a:ext cx="5873750" cy="108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1CF5-8EB3-1C4B-5BE9-AEBD6BE72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61690-3686-BE63-7FC7-0158E0F09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7E164-8D72-7AA5-8B57-97466910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3BC-62BF-4B72-88BD-75A2CE5A685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0558A-EE57-BAFC-4B24-353BB730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1CC69-FA4C-E197-B49A-140FAF60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F3D2-9B67-4B7F-86E9-108F5AC1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7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B851-9E5C-9128-6564-A521D031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F3377-6C65-ED83-2718-572431A91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0102-A340-BC3C-4A0D-7B26D688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3BC-62BF-4B72-88BD-75A2CE5A685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F2EED-F12E-0896-73A8-88F9FDDA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D0D14-6971-B026-4DCC-3462F5B4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F3D2-9B67-4B7F-86E9-108F5AC1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8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B5AB-7694-CEED-D64C-7625D992D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3BEFA3-E3B4-EE95-5D9F-B5586ADC9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30E4-B32F-673A-BA0A-310884A7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3BC-62BF-4B72-88BD-75A2CE5A685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D411A-350F-0362-CC0A-78D48437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DB634-DED5-A14E-BBD6-CE9D3315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F3D2-9B67-4B7F-86E9-108F5AC1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0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A0EB-2D0B-84CD-9222-EA9F8434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0CD95-F0A2-9D42-8580-C0AFF5ACD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3E746-E800-A9BD-6C08-E2BD58AF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3BC-62BF-4B72-88BD-75A2CE5A685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DC1BD-C855-DD05-061E-48F1DC9A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6D0F5-A1D2-3CAE-5F31-FF3E9157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F3D2-9B67-4B7F-86E9-108F5AC1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9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E22E-50FB-9584-4823-8D14A3DB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53295-6332-0DF0-4D77-410AB3114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86E38-17C7-3252-8DB5-53C64056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3BC-62BF-4B72-88BD-75A2CE5A685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2EDC3-2981-92C9-FE82-62A3411E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D2304-668B-D117-374D-8BE8AD88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F3D2-9B67-4B7F-86E9-108F5AC1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7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C3AA-2756-C5E2-E4CA-2903941D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35516-D0E3-E9A2-11E2-9AD0A247C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F6BF5-AB72-FC05-8C81-191F6F50B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95048-0A33-5592-55FB-696A567BA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3BC-62BF-4B72-88BD-75A2CE5A685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43FAE-DE03-593B-5D57-5194C775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51618-B5AB-DE59-9025-CB2DC945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F3D2-9B67-4B7F-86E9-108F5AC1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D613-15F7-E05D-9352-8F946F51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7403D-4198-3637-9824-9D9D6878F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E42C7-7AC0-EAFD-BDB5-868E041A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CA74E-C981-1529-E47C-BBAE6940A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22BE4-A82F-D777-81AB-8346B40BC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BFB95-4E9B-5BD8-CC0A-CB8123D5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3BC-62BF-4B72-88BD-75A2CE5A685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AC4EA-2163-7940-A29C-899C18DB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0D9055-A4C0-9216-FFB6-29FD761C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F3D2-9B67-4B7F-86E9-108F5AC1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2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8EA3-6B18-D06D-391A-20A3BD4A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D9F1F-E837-4B5F-3BCB-FF9B1229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3BC-62BF-4B72-88BD-75A2CE5A685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2883B-8AEA-9737-1D99-EF785EA9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9F2A5-FF7F-C57C-BCF1-0417E699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F3D2-9B67-4B7F-86E9-108F5AC1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6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1272B-CD35-6BCE-A23F-2D06BD9A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3BC-62BF-4B72-88BD-75A2CE5A685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F0AE7F-6FEF-A5BB-EF37-1B1CCA90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E70BC-CC93-791A-98C9-2D2E3399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F3D2-9B67-4B7F-86E9-108F5AC1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0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1FA8-7FFF-87E5-93CE-C8469EEE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9B4A2-DE86-E988-8560-D794C595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6FBDC-D13C-E950-09C6-AA758A333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1FF51-AA65-78D7-5B03-2DECAF307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3BC-62BF-4B72-88BD-75A2CE5A685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0A7DE-E75F-2824-F691-3AA83D5D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ABB7D-C762-56A7-B591-47F8AC34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F3D2-9B67-4B7F-86E9-108F5AC1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1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1D3D-D08D-5A06-E907-31E24E9D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221B3-18DC-4CA3-39D0-26DE32B18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23D45-3BA4-89D8-E0C2-4269D3E3B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49357-D3CB-47B6-2785-6A728EE8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3BC-62BF-4B72-88BD-75A2CE5A685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3F23A-C735-C9D6-BEA5-46B089FB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BAD85-5893-C2D5-EC65-7E3FE7A6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F3D2-9B67-4B7F-86E9-108F5AC1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7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6E8EA0-5743-2DEF-47FD-65A1C24B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15FE7-96E0-15B4-1B4A-6B1786559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D6131-E92B-1B10-4223-F8E2BB4CB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73BC-62BF-4B72-88BD-75A2CE5A685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0EFFC-6C4E-8DA7-8CDC-79C2646F2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BD134-5DFC-B251-EF3D-692A20909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1F3D2-9B67-4B7F-86E9-108F5AC1D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3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1556" y="1064029"/>
            <a:ext cx="6259484" cy="2554545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  <a:softEdge rad="127000"/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সবাইকে</a:t>
            </a:r>
            <a:r>
              <a:rPr lang="en-US" sz="8000" dirty="0" smtClean="0"/>
              <a:t> </a:t>
            </a:r>
            <a:r>
              <a:rPr lang="en-US" sz="8000" dirty="0" err="1" smtClean="0"/>
              <a:t>স্বাগতম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5667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4" y="749000"/>
            <a:ext cx="10250009" cy="3339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4" y="4437112"/>
            <a:ext cx="10357338" cy="23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4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77" y="250722"/>
            <a:ext cx="9803424" cy="4512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7108" y="5092583"/>
            <a:ext cx="972429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উদাহরণ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সিদ্ধান্ত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নিজেদের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161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2" y="423694"/>
            <a:ext cx="10791763" cy="3161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5076" y="4457699"/>
            <a:ext cx="10137532" cy="11166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উদাহরণ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সিদ্ধান্ত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নিজেদের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5177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37" y="202065"/>
            <a:ext cx="9952633" cy="484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8106" y="5284177"/>
            <a:ext cx="972429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উদাহরণ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সিদ্ধান্ত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নিজেদের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112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6691" y="1438102"/>
            <a:ext cx="2693324" cy="1754326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0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88" y="493438"/>
            <a:ext cx="4391778" cy="5754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4395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447676"/>
            <a:ext cx="417195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4365" y="1980352"/>
            <a:ext cx="4629149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মামুনুর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রশিদ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সিনিয়র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তুলসীপুর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সদর,জামালপুর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39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3550" y="635977"/>
            <a:ext cx="321944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684491"/>
              </p:ext>
            </p:extLst>
          </p:nvPr>
        </p:nvGraphicFramePr>
        <p:xfrm>
          <a:off x="3051907" y="1784268"/>
          <a:ext cx="5873750" cy="330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8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1572186"/>
            <a:ext cx="10259568" cy="2017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523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908" y="2601791"/>
            <a:ext cx="9572625" cy="8771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স্বত্বাধিকার মানে মূল মালিকানা। আর স্বত্বাধিকারী বলতে মূল মালিককে বুঝানো হয়।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9062" y="1020448"/>
            <a:ext cx="4333875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স্বত্বাধিকারী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2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43896"/>
            <a:ext cx="10944224" cy="4593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90550" y="257128"/>
            <a:ext cx="10944225" cy="107721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এইবার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গল্পের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ব্যক্তিগত ও বাণিজ্যিক কাজে বুদ্ধিবৃত্তিক সম্পদ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জানার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চেষ্টা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4597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7" y="284830"/>
            <a:ext cx="10649658" cy="1306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7" y="1772085"/>
            <a:ext cx="11588260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469" y="2409944"/>
            <a:ext cx="1113106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কিছু বুদ্ধিবৃত্তিক সম্পদের উদাহরণ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সাহায্যে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সে গু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থেকে আমরা বের করি বুদ্ধিবৃত্তিক সম্পদটি ব্যক্তিগত কাজে নাকি বাণিজ্যিক কাজে ব্যবহৃত হচ্ছে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ব্যবহারটি যথাযথ হচ্ছে কি না 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সিদ্ধান্ত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149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Kalpurush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Salim Badal</dc:creator>
  <cp:lastModifiedBy>MAMUNUR RASHID</cp:lastModifiedBy>
  <cp:revision>14</cp:revision>
  <dcterms:created xsi:type="dcterms:W3CDTF">2024-02-25T14:42:04Z</dcterms:created>
  <dcterms:modified xsi:type="dcterms:W3CDTF">2024-07-01T03:50:57Z</dcterms:modified>
</cp:coreProperties>
</file>