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8" r:id="rId6"/>
    <p:sldId id="288" r:id="rId7"/>
    <p:sldId id="287" r:id="rId8"/>
    <p:sldId id="286" r:id="rId9"/>
    <p:sldId id="285" r:id="rId10"/>
    <p:sldId id="284" r:id="rId11"/>
    <p:sldId id="277" r:id="rId12"/>
    <p:sldId id="283" r:id="rId13"/>
    <p:sldId id="289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F6990-02E3-409D-B707-747F6CD150C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2B1C-EE4B-4708-B42F-C159DEC4A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3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7000">
              <a:srgbClr val="FF0000"/>
            </a:gs>
            <a:gs pos="55000">
              <a:srgbClr val="002060"/>
            </a:gs>
            <a:gs pos="87000">
              <a:srgbClr val="C0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5890-E2F8-4BAE-9BF0-AB60A062475F}" type="datetimeFigureOut">
              <a:rPr lang="en-GB" smtClean="0"/>
              <a:t>01/07/24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rgbClr val="C00000"/>
            </a:gs>
            <a:gs pos="40000">
              <a:schemeClr val="accent1">
                <a:lumMod val="75000"/>
              </a:schemeClr>
            </a:gs>
            <a:gs pos="55000">
              <a:srgbClr val="002060"/>
            </a:gs>
            <a:gs pos="87000">
              <a:srgbClr val="C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0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57C72-4BBD-B171-D73D-6C405BBC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" y="257065"/>
            <a:ext cx="8610053" cy="55192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6223390" y="4067486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796395" y="1091004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1844920" y="1244656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2815221" y="121411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3793328" y="119512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6783523" y="1277557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4886815" y="1242632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5768626" y="1250127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7781061" y="135542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1781508" y="2763161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2740817" y="2758593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3793328" y="2738901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4817700" y="2703260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5738219" y="2659719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6724191" y="2672521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1004267" y="4212566"/>
            <a:ext cx="61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7794901" y="2641407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87A9A-EB34-EA08-437D-BBACB0660228}"/>
              </a:ext>
            </a:extLst>
          </p:cNvPr>
          <p:cNvSpPr txBox="1"/>
          <p:nvPr/>
        </p:nvSpPr>
        <p:spPr>
          <a:xfrm>
            <a:off x="1896029" y="4271869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F0662-5EA8-785A-5EAF-0BD523F6E678}"/>
              </a:ext>
            </a:extLst>
          </p:cNvPr>
          <p:cNvSpPr txBox="1"/>
          <p:nvPr/>
        </p:nvSpPr>
        <p:spPr>
          <a:xfrm>
            <a:off x="2920611" y="4212566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FD117-5B9C-AF0A-BE77-EB330C07C604}"/>
              </a:ext>
            </a:extLst>
          </p:cNvPr>
          <p:cNvSpPr txBox="1"/>
          <p:nvPr/>
        </p:nvSpPr>
        <p:spPr>
          <a:xfrm>
            <a:off x="3986046" y="4198012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1428-50CA-4022-12E8-BDCD52D2BDC0}"/>
              </a:ext>
            </a:extLst>
          </p:cNvPr>
          <p:cNvSpPr txBox="1"/>
          <p:nvPr/>
        </p:nvSpPr>
        <p:spPr>
          <a:xfrm>
            <a:off x="5010628" y="4205985"/>
            <a:ext cx="60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5" grpId="0"/>
      <p:bldP spid="26" grpId="0"/>
      <p:bldP spid="27" grpId="0"/>
      <p:bldP spid="30" grpId="0"/>
      <p:bldP spid="40" grpId="0"/>
      <p:bldP spid="11" grpId="0"/>
      <p:bldP spid="12" grpId="0"/>
      <p:bldP spid="14" grpId="0"/>
      <p:bldP spid="16" grpId="0"/>
      <p:bldP spid="13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BE15-90D5-B9F7-04CC-8EBEC128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0A91E-CA43-4B95-AB6A-0CB72198D9E7}"/>
              </a:ext>
            </a:extLst>
          </p:cNvPr>
          <p:cNvSpPr/>
          <p:nvPr/>
        </p:nvSpPr>
        <p:spPr>
          <a:xfrm>
            <a:off x="3582487" y="0"/>
            <a:ext cx="174199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589BE-1192-099D-9C44-BE896F04799B}"/>
              </a:ext>
            </a:extLst>
          </p:cNvPr>
          <p:cNvSpPr txBox="1"/>
          <p:nvPr/>
        </p:nvSpPr>
        <p:spPr>
          <a:xfrm>
            <a:off x="976327" y="1036182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8299D-42CC-93BE-03F8-01DBF9E13115}"/>
              </a:ext>
            </a:extLst>
          </p:cNvPr>
          <p:cNvSpPr txBox="1"/>
          <p:nvPr/>
        </p:nvSpPr>
        <p:spPr>
          <a:xfrm>
            <a:off x="3460259" y="1036182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4DDD8-841C-4763-6A80-98F504701B1B}"/>
              </a:ext>
            </a:extLst>
          </p:cNvPr>
          <p:cNvSpPr txBox="1"/>
          <p:nvPr/>
        </p:nvSpPr>
        <p:spPr>
          <a:xfrm>
            <a:off x="6056732" y="1036182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3B9F2-A63E-A959-D46A-4FD0465387F5}"/>
              </a:ext>
            </a:extLst>
          </p:cNvPr>
          <p:cNvSpPr txBox="1"/>
          <p:nvPr/>
        </p:nvSpPr>
        <p:spPr>
          <a:xfrm>
            <a:off x="2291275" y="3057249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55B35-2838-587F-592E-09D788B170D9}"/>
              </a:ext>
            </a:extLst>
          </p:cNvPr>
          <p:cNvSpPr txBox="1"/>
          <p:nvPr/>
        </p:nvSpPr>
        <p:spPr>
          <a:xfrm>
            <a:off x="4695792" y="3057249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BE15-90D5-B9F7-04CC-8EBEC128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D0A91E-CA43-4B95-AB6A-0CB72198D9E7}"/>
              </a:ext>
            </a:extLst>
          </p:cNvPr>
          <p:cNvSpPr/>
          <p:nvPr/>
        </p:nvSpPr>
        <p:spPr>
          <a:xfrm>
            <a:off x="2152357" y="0"/>
            <a:ext cx="59506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 সংখ্যা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১৬-২০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বোর্ডে অনুশীলন করি  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7296-7C0F-264C-4C2C-D56F1BF7969B}"/>
              </a:ext>
            </a:extLst>
          </p:cNvPr>
          <p:cNvSpPr txBox="1"/>
          <p:nvPr/>
        </p:nvSpPr>
        <p:spPr>
          <a:xfrm>
            <a:off x="976327" y="1036182"/>
            <a:ext cx="167940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44046-F28C-1733-1811-46FD41265E97}"/>
              </a:ext>
            </a:extLst>
          </p:cNvPr>
          <p:cNvSpPr txBox="1"/>
          <p:nvPr/>
        </p:nvSpPr>
        <p:spPr>
          <a:xfrm>
            <a:off x="3460259" y="1036182"/>
            <a:ext cx="167940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8C4A1-96FB-FA27-4BA2-6CB4E8EC3FA0}"/>
              </a:ext>
            </a:extLst>
          </p:cNvPr>
          <p:cNvSpPr txBox="1"/>
          <p:nvPr/>
        </p:nvSpPr>
        <p:spPr>
          <a:xfrm>
            <a:off x="6056732" y="1036182"/>
            <a:ext cx="167940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F8C5A-A148-588C-0A0F-3343C334DEAA}"/>
              </a:ext>
            </a:extLst>
          </p:cNvPr>
          <p:cNvSpPr txBox="1"/>
          <p:nvPr/>
        </p:nvSpPr>
        <p:spPr>
          <a:xfrm>
            <a:off x="2291275" y="3057249"/>
            <a:ext cx="167940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7A44-929D-AB07-EC02-8E7F9DDF4F72}"/>
              </a:ext>
            </a:extLst>
          </p:cNvPr>
          <p:cNvSpPr txBox="1"/>
          <p:nvPr/>
        </p:nvSpPr>
        <p:spPr>
          <a:xfrm>
            <a:off x="4695792" y="3057249"/>
            <a:ext cx="167940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44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AB9F7-BB3F-C310-8C09-DE79658E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A77AAE-6767-8409-318A-C212F40D3E96}"/>
              </a:ext>
            </a:extLst>
          </p:cNvPr>
          <p:cNvGrpSpPr/>
          <p:nvPr/>
        </p:nvGrpSpPr>
        <p:grpSpPr>
          <a:xfrm>
            <a:off x="666994" y="1707204"/>
            <a:ext cx="7789695" cy="3443592"/>
            <a:chOff x="540386" y="1395694"/>
            <a:chExt cx="4958851" cy="29068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9E46F0-4916-7FFB-8011-355FA82DE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678" r="37551"/>
            <a:stretch/>
          </p:blipFill>
          <p:spPr>
            <a:xfrm>
              <a:off x="540386" y="2319024"/>
              <a:ext cx="4958851" cy="1983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CC605F-B660-70EA-FBFF-7D21198AF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766" r="37551"/>
            <a:stretch/>
          </p:blipFill>
          <p:spPr>
            <a:xfrm>
              <a:off x="540386" y="1395694"/>
              <a:ext cx="4958851" cy="11100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F74FD9-6D0E-5ABD-3C2D-D78F9D4E952F}"/>
                </a:ext>
              </a:extLst>
            </p:cNvPr>
            <p:cNvSpPr txBox="1"/>
            <p:nvPr/>
          </p:nvSpPr>
          <p:spPr>
            <a:xfrm>
              <a:off x="666994" y="1582404"/>
              <a:ext cx="865163" cy="779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utonnyOMJ" panose="01010600010101010101" pitchFamily="2" charset="0"/>
                  <a:ea typeface="+mn-ea"/>
                  <a:cs typeface="SutonnyOMJ" panose="01010600010101010101" pitchFamily="2" charset="0"/>
                </a:rPr>
                <a:t>১৬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CDA331-F4B9-AE42-4215-942CD7A1C432}"/>
                </a:ext>
              </a:extLst>
            </p:cNvPr>
            <p:cNvSpPr txBox="1"/>
            <p:nvPr/>
          </p:nvSpPr>
          <p:spPr>
            <a:xfrm>
              <a:off x="1658764" y="1582404"/>
              <a:ext cx="865163" cy="779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utonnyOMJ" panose="01010600010101010101" pitchFamily="2" charset="0"/>
                  <a:ea typeface="+mn-ea"/>
                  <a:cs typeface="SutonnyOMJ" panose="01010600010101010101" pitchFamily="2" charset="0"/>
                </a:rPr>
                <a:t>১৭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1B378A-231C-F134-77BA-2B7DAF7E9B67}"/>
                </a:ext>
              </a:extLst>
            </p:cNvPr>
            <p:cNvSpPr txBox="1"/>
            <p:nvPr/>
          </p:nvSpPr>
          <p:spPr>
            <a:xfrm>
              <a:off x="2650534" y="1582404"/>
              <a:ext cx="865163" cy="779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utonnyOMJ" panose="01010600010101010101" pitchFamily="2" charset="0"/>
                  <a:ea typeface="+mn-ea"/>
                  <a:cs typeface="SutonnyOMJ" panose="01010600010101010101" pitchFamily="2" charset="0"/>
                </a:rPr>
                <a:t>১৮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EDFFE6-E699-5090-B992-2D12F1028BEF}"/>
                </a:ext>
              </a:extLst>
            </p:cNvPr>
            <p:cNvSpPr txBox="1"/>
            <p:nvPr/>
          </p:nvSpPr>
          <p:spPr>
            <a:xfrm>
              <a:off x="3642304" y="1582404"/>
              <a:ext cx="865163" cy="779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utonnyOMJ" panose="01010600010101010101" pitchFamily="2" charset="0"/>
                  <a:ea typeface="+mn-ea"/>
                  <a:cs typeface="SutonnyOMJ" panose="01010600010101010101" pitchFamily="2" charset="0"/>
                </a:rPr>
                <a:t>১৯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0462DB-AC30-3D04-AF10-D27114124CA1}"/>
                </a:ext>
              </a:extLst>
            </p:cNvPr>
            <p:cNvSpPr txBox="1"/>
            <p:nvPr/>
          </p:nvSpPr>
          <p:spPr>
            <a:xfrm>
              <a:off x="4634074" y="1582404"/>
              <a:ext cx="865163" cy="779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5400" b="1" dirty="0">
                  <a:solidFill>
                    <a:prstClr val="black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২০</a:t>
              </a:r>
              <a:endPara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5C0C4E-6CE3-5784-3FFC-A5E039B65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96712"/>
              </p:ext>
            </p:extLst>
          </p:nvPr>
        </p:nvGraphicFramePr>
        <p:xfrm>
          <a:off x="650886" y="1731316"/>
          <a:ext cx="7789695" cy="35798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71451">
                  <a:extLst>
                    <a:ext uri="{9D8B030D-6E8A-4147-A177-3AD203B41FA5}">
                      <a16:colId xmlns:a16="http://schemas.microsoft.com/office/drawing/2014/main" val="3975775614"/>
                    </a:ext>
                  </a:extLst>
                </a:gridCol>
                <a:gridCol w="1373427">
                  <a:extLst>
                    <a:ext uri="{9D8B030D-6E8A-4147-A177-3AD203B41FA5}">
                      <a16:colId xmlns:a16="http://schemas.microsoft.com/office/drawing/2014/main" val="3343620212"/>
                    </a:ext>
                  </a:extLst>
                </a:gridCol>
                <a:gridCol w="1522438">
                  <a:extLst>
                    <a:ext uri="{9D8B030D-6E8A-4147-A177-3AD203B41FA5}">
                      <a16:colId xmlns:a16="http://schemas.microsoft.com/office/drawing/2014/main" val="738646526"/>
                    </a:ext>
                  </a:extLst>
                </a:gridCol>
                <a:gridCol w="1631805">
                  <a:extLst>
                    <a:ext uri="{9D8B030D-6E8A-4147-A177-3AD203B41FA5}">
                      <a16:colId xmlns:a16="http://schemas.microsoft.com/office/drawing/2014/main" val="1180551157"/>
                    </a:ext>
                  </a:extLst>
                </a:gridCol>
                <a:gridCol w="1590574">
                  <a:extLst>
                    <a:ext uri="{9D8B030D-6E8A-4147-A177-3AD203B41FA5}">
                      <a16:colId xmlns:a16="http://schemas.microsoft.com/office/drawing/2014/main" val="2731379880"/>
                    </a:ext>
                  </a:extLst>
                </a:gridCol>
              </a:tblGrid>
              <a:tr h="11932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১৬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১৭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১৮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১৯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13254"/>
                  </a:ext>
                </a:extLst>
              </a:tr>
              <a:tr h="11932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১৬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১৭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১৮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১৯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57876"/>
                  </a:ext>
                </a:extLst>
              </a:tr>
              <a:tr h="11932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১৬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১৭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১৮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১৯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২০</a:t>
                      </a:r>
                      <a:endParaRPr kumimoji="0" lang="en-GB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286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565895-AEF7-1410-BE58-2379153E0DAD}"/>
              </a:ext>
            </a:extLst>
          </p:cNvPr>
          <p:cNvSpPr txBox="1"/>
          <p:nvPr/>
        </p:nvSpPr>
        <p:spPr>
          <a:xfrm>
            <a:off x="3516525" y="0"/>
            <a:ext cx="2289517" cy="584775"/>
          </a:xfrm>
          <a:prstGeom prst="rect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 লিখি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8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F06A-2BF1-136B-DE6E-03EA53D3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38D34-A402-F32B-8882-015843CB6644}"/>
              </a:ext>
            </a:extLst>
          </p:cNvPr>
          <p:cNvSpPr/>
          <p:nvPr/>
        </p:nvSpPr>
        <p:spPr>
          <a:xfrm>
            <a:off x="1674724" y="1628506"/>
            <a:ext cx="3013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83D6-F461-C9F6-3723-709275192464}"/>
              </a:ext>
            </a:extLst>
          </p:cNvPr>
          <p:cNvSpPr txBox="1"/>
          <p:nvPr/>
        </p:nvSpPr>
        <p:spPr>
          <a:xfrm>
            <a:off x="4456103" y="2611121"/>
            <a:ext cx="3013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9DE6E-2A5A-B2CC-B1CD-8E50566D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r="4215"/>
          <a:stretch/>
        </p:blipFill>
        <p:spPr>
          <a:xfrm>
            <a:off x="407963" y="382465"/>
            <a:ext cx="8328074" cy="6093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A0F74-4BA7-D401-E347-0F971484551C}"/>
              </a:ext>
            </a:extLst>
          </p:cNvPr>
          <p:cNvSpPr/>
          <p:nvPr/>
        </p:nvSpPr>
        <p:spPr>
          <a:xfrm>
            <a:off x="407963" y="848641"/>
            <a:ext cx="84863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</a:p>
          <a:p>
            <a:r>
              <a:rPr lang="bn-IN" sz="5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আজকের </a:t>
            </a:r>
          </a:p>
          <a:p>
            <a:r>
              <a:rPr lang="bn-IN" sz="5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পাঠে </a:t>
            </a:r>
          </a:p>
          <a:p>
            <a:r>
              <a:rPr lang="bn-IN" sz="54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      স্বাগতম </a:t>
            </a:r>
            <a:endParaRPr lang="en-US" sz="5400" b="1" cap="none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2C26-167F-A7B3-9DBC-407B904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32A95-0EE2-CC61-ECFC-42236DC010A5}"/>
              </a:ext>
            </a:extLst>
          </p:cNvPr>
          <p:cNvSpPr/>
          <p:nvPr/>
        </p:nvSpPr>
        <p:spPr>
          <a:xfrm>
            <a:off x="2907894" y="702436"/>
            <a:ext cx="358143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24D2F-B27A-A21A-A619-1DA6869D124C}"/>
              </a:ext>
            </a:extLst>
          </p:cNvPr>
          <p:cNvGrpSpPr/>
          <p:nvPr/>
        </p:nvGrpSpPr>
        <p:grpSpPr>
          <a:xfrm>
            <a:off x="724486" y="1905506"/>
            <a:ext cx="7695028" cy="3046988"/>
            <a:chOff x="724486" y="2128777"/>
            <a:chExt cx="7695028" cy="3046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F34EB-0E6B-FEA9-AF50-38A2EF7E72C4}"/>
                </a:ext>
              </a:extLst>
            </p:cNvPr>
            <p:cNvSpPr txBox="1"/>
            <p:nvPr/>
          </p:nvSpPr>
          <p:spPr>
            <a:xfrm>
              <a:off x="724486" y="2128777"/>
              <a:ext cx="7695028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মেহেদী হাসান রাজীব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চর নীলক্ষি সরকারি প্রাথমিক বিদ্যালয়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কাপাসিয়া, গাজীপুর। 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মোবাইলঃ ০১৯১৪৬৯৪৭৬৪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ইমেইলঃ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mhrazib735@gmail.com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51646-C0EC-19BE-E12C-3ADA6316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90" y="2245569"/>
              <a:ext cx="1897013" cy="2366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45E4-7A58-F521-3F32-209710AA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7218D-5BD2-9467-9C14-036790A60D39}"/>
              </a:ext>
            </a:extLst>
          </p:cNvPr>
          <p:cNvSpPr/>
          <p:nvPr/>
        </p:nvSpPr>
        <p:spPr>
          <a:xfrm>
            <a:off x="3081848" y="407014"/>
            <a:ext cx="3290817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9E546-FD94-7B83-38CE-77CFECF5519E}"/>
              </a:ext>
            </a:extLst>
          </p:cNvPr>
          <p:cNvGrpSpPr/>
          <p:nvPr/>
        </p:nvGrpSpPr>
        <p:grpSpPr>
          <a:xfrm>
            <a:off x="1244450" y="1579547"/>
            <a:ext cx="7263024" cy="4001095"/>
            <a:chOff x="1244450" y="1579547"/>
            <a:chExt cx="7263024" cy="40010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5D684-1687-36C5-F405-EADCCFE54E04}"/>
                </a:ext>
              </a:extLst>
            </p:cNvPr>
            <p:cNvSpPr txBox="1"/>
            <p:nvPr/>
          </p:nvSpPr>
          <p:spPr>
            <a:xfrm>
              <a:off x="4060035" y="1579547"/>
              <a:ext cx="4447439" cy="400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আমার বই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প্রাক-প্রাথমিক শ্রেণি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বিষয়ঃগণিত 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সংখ্যার ধারণা </a:t>
              </a:r>
            </a:p>
            <a:p>
              <a:pPr algn="ctr"/>
              <a:r>
                <a:rPr lang="en-US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১৬-২০</a:t>
              </a:r>
              <a:r>
                <a:rPr lang="bn-IN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  <a:r>
                <a:rPr lang="en-US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endParaRPr lang="en-GB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2E023-BA88-3410-9941-39538148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450" y="1579547"/>
              <a:ext cx="2815585" cy="3698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B3BE-A235-C80F-5E35-C1C2F91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243AB-3CAC-3FC5-DF89-839EAEFAC16A}"/>
              </a:ext>
            </a:extLst>
          </p:cNvPr>
          <p:cNvSpPr/>
          <p:nvPr/>
        </p:nvSpPr>
        <p:spPr>
          <a:xfrm>
            <a:off x="3583336" y="602329"/>
            <a:ext cx="1977327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0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AD79-64B8-C999-86D5-551C4A800A9F}"/>
              </a:ext>
            </a:extLst>
          </p:cNvPr>
          <p:cNvSpPr txBox="1"/>
          <p:nvPr/>
        </p:nvSpPr>
        <p:spPr>
          <a:xfrm>
            <a:off x="1828797" y="2152687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৫.১.৩  বাস্তব ও অর্ধবাস্তব উপকরণ গণনা করতে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5EF97-ABFA-354F-5AD1-41541EF3E98F}"/>
              </a:ext>
            </a:extLst>
          </p:cNvPr>
          <p:cNvSpPr txBox="1"/>
          <p:nvPr/>
        </p:nvSpPr>
        <p:spPr>
          <a:xfrm>
            <a:off x="1828797" y="2827608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৫.১.৪ সংখ্যা প্রতীক সনাক্ত করতে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28391-60A3-6F15-9F43-7B65148F453D}"/>
              </a:ext>
            </a:extLst>
          </p:cNvPr>
          <p:cNvSpPr txBox="1"/>
          <p:nvPr/>
        </p:nvSpPr>
        <p:spPr>
          <a:xfrm>
            <a:off x="1828797" y="3502529"/>
            <a:ext cx="548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৫.১.৯ ‘১-২০’ পর্যন্ত সংখ্যা লিখতে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F9CB75-28E7-6B37-0480-C239DA41C476}"/>
              </a:ext>
            </a:extLst>
          </p:cNvPr>
          <p:cNvGrpSpPr/>
          <p:nvPr/>
        </p:nvGrpSpPr>
        <p:grpSpPr>
          <a:xfrm>
            <a:off x="633538" y="658248"/>
            <a:ext cx="7524161" cy="5159290"/>
            <a:chOff x="830978" y="556924"/>
            <a:chExt cx="5650124" cy="32311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C12DEC-DB98-36C0-4086-FE6D7C444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79" b="27455"/>
            <a:stretch/>
          </p:blipFill>
          <p:spPr>
            <a:xfrm>
              <a:off x="830978" y="556924"/>
              <a:ext cx="5650124" cy="24599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245BF8-BE99-B579-041A-588ABCB06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9" t="71236" r="51161" b="6362"/>
            <a:stretch/>
          </p:blipFill>
          <p:spPr>
            <a:xfrm>
              <a:off x="1798136" y="3028448"/>
              <a:ext cx="1032167" cy="75965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4718334" y="4651579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1545749" y="1406413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3058756" y="1524506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4471285" y="1489671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6034381" y="1520037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2665166" y="264291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7526441" y="154521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1239520" y="2601234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4306120" y="260123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5640791" y="2591260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7119349" y="2722690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1398815" y="3693461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2861961" y="3625829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4243822" y="3765386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5698165" y="3765386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2291496" y="4868066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7249138" y="3771345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7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7" grpId="0"/>
      <p:bldP spid="38" grpId="0"/>
      <p:bldP spid="39" grpId="0"/>
      <p:bldP spid="40" grpId="0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4D95269-05C8-BB7E-3882-0AA059CE734F}"/>
              </a:ext>
            </a:extLst>
          </p:cNvPr>
          <p:cNvGrpSpPr/>
          <p:nvPr/>
        </p:nvGrpSpPr>
        <p:grpSpPr>
          <a:xfrm>
            <a:off x="415171" y="308266"/>
            <a:ext cx="7657302" cy="5252884"/>
            <a:chOff x="783313" y="746061"/>
            <a:chExt cx="5848538" cy="3615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A6E04F-36E8-781B-A48D-279C768FE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62" b="26070"/>
            <a:stretch/>
          </p:blipFill>
          <p:spPr>
            <a:xfrm>
              <a:off x="783313" y="746061"/>
              <a:ext cx="3522808" cy="26829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61806C-F31D-6AA2-8F7E-A32588086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74" r="54126"/>
            <a:stretch/>
          </p:blipFill>
          <p:spPr>
            <a:xfrm>
              <a:off x="1064393" y="3442795"/>
              <a:ext cx="2687235" cy="919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F628C4-DD83-DDF6-6D79-4C0A0D950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8" b="32809"/>
            <a:stretch/>
          </p:blipFill>
          <p:spPr>
            <a:xfrm>
              <a:off x="4296783" y="868340"/>
              <a:ext cx="2335068" cy="243838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4965502" y="4128389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1365291" y="1295113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2634899" y="891302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4065184" y="94458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5495469" y="90702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2778917" y="211954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7086588" y="928475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1256415" y="2319753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4221990" y="212398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5583940" y="207635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7031888" y="2192129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1213633" y="3395771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2634899" y="3343567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3975837" y="3145278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5483410" y="3089195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1646318" y="4448935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7036506" y="3145278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87A9A-EB34-EA08-437D-BBACB0660228}"/>
              </a:ext>
            </a:extLst>
          </p:cNvPr>
          <p:cNvSpPr txBox="1"/>
          <p:nvPr/>
        </p:nvSpPr>
        <p:spPr>
          <a:xfrm>
            <a:off x="2975748" y="4349190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0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7" grpId="0"/>
      <p:bldP spid="38" grpId="0"/>
      <p:bldP spid="39" grpId="0"/>
      <p:bldP spid="40" grpId="0"/>
      <p:bldP spid="11" grpId="0"/>
      <p:bldP spid="12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328DC76-9630-7655-F3CC-1A915FBF1306}"/>
              </a:ext>
            </a:extLst>
          </p:cNvPr>
          <p:cNvGrpSpPr/>
          <p:nvPr/>
        </p:nvGrpSpPr>
        <p:grpSpPr>
          <a:xfrm>
            <a:off x="789261" y="667139"/>
            <a:ext cx="7339026" cy="5832135"/>
            <a:chOff x="848371" y="709342"/>
            <a:chExt cx="5687569" cy="3996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033686-589D-E447-51F2-92F621B3A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63" b="53468"/>
            <a:stretch/>
          </p:blipFill>
          <p:spPr>
            <a:xfrm>
              <a:off x="901995" y="709342"/>
              <a:ext cx="2821092" cy="17994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B7AA0A-B46F-5329-EEF0-9CC5B340F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84" r="45913"/>
            <a:stretch/>
          </p:blipFill>
          <p:spPr>
            <a:xfrm>
              <a:off x="848371" y="2655784"/>
              <a:ext cx="3163189" cy="20502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F4145A-6985-3DA8-F6E9-E9E3CD7E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8" t="3314" r="3554" b="46984"/>
            <a:stretch/>
          </p:blipFill>
          <p:spPr>
            <a:xfrm>
              <a:off x="3848735" y="788542"/>
              <a:ext cx="2687205" cy="192204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4965502" y="4128389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1516481" y="1158383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2575483" y="1286639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3742070" y="131766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4986872" y="1219937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1541676" y="2430755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6197757" y="1281040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7333831" y="1317664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2679812" y="2465520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3779042" y="2414256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4923645" y="2354377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6047276" y="2413784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7308570" y="2498947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1362235" y="3739714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2615234" y="3835337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1380901" y="4997402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3820907" y="3835336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87A9A-EB34-EA08-437D-BBACB0660228}"/>
              </a:ext>
            </a:extLst>
          </p:cNvPr>
          <p:cNvSpPr txBox="1"/>
          <p:nvPr/>
        </p:nvSpPr>
        <p:spPr>
          <a:xfrm>
            <a:off x="2538889" y="5167305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F0662-5EA8-785A-5EAF-0BD523F6E678}"/>
              </a:ext>
            </a:extLst>
          </p:cNvPr>
          <p:cNvSpPr txBox="1"/>
          <p:nvPr/>
        </p:nvSpPr>
        <p:spPr>
          <a:xfrm>
            <a:off x="3798962" y="5005471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2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5" grpId="0"/>
      <p:bldP spid="26" grpId="0"/>
      <p:bldP spid="27" grpId="0"/>
      <p:bldP spid="28" grpId="0"/>
      <p:bldP spid="31" grpId="0"/>
      <p:bldP spid="39" grpId="0"/>
      <p:bldP spid="40" grpId="0"/>
      <p:bldP spid="11" grpId="0"/>
      <p:bldP spid="12" grpId="0"/>
      <p:bldP spid="14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470222-A58D-6922-4CD2-1A423B0CBD6E}"/>
              </a:ext>
            </a:extLst>
          </p:cNvPr>
          <p:cNvGrpSpPr/>
          <p:nvPr/>
        </p:nvGrpSpPr>
        <p:grpSpPr>
          <a:xfrm>
            <a:off x="432064" y="853592"/>
            <a:ext cx="7609773" cy="4625083"/>
            <a:chOff x="791184" y="1114677"/>
            <a:chExt cx="5437018" cy="26756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A618F3-53C4-3724-3059-53CE94A1F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9" t="12600" b="45185"/>
            <a:stretch/>
          </p:blipFill>
          <p:spPr>
            <a:xfrm>
              <a:off x="2117060" y="1114677"/>
              <a:ext cx="4111142" cy="14757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113A13-E7AF-8CEF-4E3F-D1338F0A3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52588" r="32861" b="9807"/>
            <a:stretch/>
          </p:blipFill>
          <p:spPr>
            <a:xfrm>
              <a:off x="791184" y="2475758"/>
              <a:ext cx="3602107" cy="131452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266995" y="4347"/>
            <a:ext cx="26100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ছবি দেখে গণনা করি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90128-4058-8B8B-313D-CC84A94108CA}"/>
              </a:ext>
            </a:extLst>
          </p:cNvPr>
          <p:cNvSpPr txBox="1"/>
          <p:nvPr/>
        </p:nvSpPr>
        <p:spPr>
          <a:xfrm>
            <a:off x="5681589" y="3930240"/>
            <a:ext cx="16794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bn-IN" sz="9600" b="1" dirty="0">
                <a:ln w="0"/>
                <a:solidFill>
                  <a:srgbClr val="000E2A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CAD62-2050-B6AB-9152-431BB75490E0}"/>
              </a:ext>
            </a:extLst>
          </p:cNvPr>
          <p:cNvSpPr txBox="1"/>
          <p:nvPr/>
        </p:nvSpPr>
        <p:spPr>
          <a:xfrm>
            <a:off x="2569858" y="1356868"/>
            <a:ext cx="443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43A71-568E-1433-7A78-D762C69F6FE5}"/>
              </a:ext>
            </a:extLst>
          </p:cNvPr>
          <p:cNvSpPr txBox="1"/>
          <p:nvPr/>
        </p:nvSpPr>
        <p:spPr>
          <a:xfrm>
            <a:off x="3526054" y="1357323"/>
            <a:ext cx="393590" cy="65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E5EA4-AB41-B983-8644-D102CAB4F849}"/>
              </a:ext>
            </a:extLst>
          </p:cNvPr>
          <p:cNvSpPr txBox="1"/>
          <p:nvPr/>
        </p:nvSpPr>
        <p:spPr>
          <a:xfrm>
            <a:off x="4375205" y="137817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B7E93-A528-FAF2-F055-2607607ABD65}"/>
              </a:ext>
            </a:extLst>
          </p:cNvPr>
          <p:cNvSpPr txBox="1"/>
          <p:nvPr/>
        </p:nvSpPr>
        <p:spPr>
          <a:xfrm>
            <a:off x="5353973" y="137932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73513C-4FE6-0C31-C82D-307C47480579}"/>
              </a:ext>
            </a:extLst>
          </p:cNvPr>
          <p:cNvSpPr txBox="1"/>
          <p:nvPr/>
        </p:nvSpPr>
        <p:spPr>
          <a:xfrm>
            <a:off x="4593339" y="2448849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45887-BDB6-89F0-2E7E-4120146F8A3D}"/>
              </a:ext>
            </a:extLst>
          </p:cNvPr>
          <p:cNvSpPr txBox="1"/>
          <p:nvPr/>
        </p:nvSpPr>
        <p:spPr>
          <a:xfrm>
            <a:off x="6337408" y="137932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৫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41CE4-2790-7FC2-E987-E29DC262C693}"/>
              </a:ext>
            </a:extLst>
          </p:cNvPr>
          <p:cNvSpPr txBox="1"/>
          <p:nvPr/>
        </p:nvSpPr>
        <p:spPr>
          <a:xfrm>
            <a:off x="3632226" y="2388766"/>
            <a:ext cx="39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৬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6234-9CFB-CD5B-D1ED-BCCFFEEAFCA8}"/>
              </a:ext>
            </a:extLst>
          </p:cNvPr>
          <p:cNvSpPr txBox="1"/>
          <p:nvPr/>
        </p:nvSpPr>
        <p:spPr>
          <a:xfrm>
            <a:off x="5483415" y="245142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74A98-1E45-A6B3-5F3E-CA194FBFBD69}"/>
              </a:ext>
            </a:extLst>
          </p:cNvPr>
          <p:cNvSpPr txBox="1"/>
          <p:nvPr/>
        </p:nvSpPr>
        <p:spPr>
          <a:xfrm>
            <a:off x="6454190" y="2430754"/>
            <a:ext cx="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1DD23-225C-BD52-1535-EA5A1020773C}"/>
              </a:ext>
            </a:extLst>
          </p:cNvPr>
          <p:cNvSpPr txBox="1"/>
          <p:nvPr/>
        </p:nvSpPr>
        <p:spPr>
          <a:xfrm>
            <a:off x="7228682" y="2370367"/>
            <a:ext cx="60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১০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A872D1-342D-3F1D-8645-DEBD8BFFA7ED}"/>
              </a:ext>
            </a:extLst>
          </p:cNvPr>
          <p:cNvSpPr txBox="1"/>
          <p:nvPr/>
        </p:nvSpPr>
        <p:spPr>
          <a:xfrm>
            <a:off x="1018385" y="3413683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১১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56C3B-B374-2295-2B05-6BD557380D5C}"/>
              </a:ext>
            </a:extLst>
          </p:cNvPr>
          <p:cNvSpPr txBox="1"/>
          <p:nvPr/>
        </p:nvSpPr>
        <p:spPr>
          <a:xfrm>
            <a:off x="1872250" y="3535851"/>
            <a:ext cx="6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১২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EFFA4-2EE6-8D7E-26C5-E799F931E5A9}"/>
              </a:ext>
            </a:extLst>
          </p:cNvPr>
          <p:cNvSpPr txBox="1"/>
          <p:nvPr/>
        </p:nvSpPr>
        <p:spPr>
          <a:xfrm>
            <a:off x="2740817" y="3569665"/>
            <a:ext cx="7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১৩ 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B2DAA2-7DD9-545A-3E45-2753C452C661}"/>
              </a:ext>
            </a:extLst>
          </p:cNvPr>
          <p:cNvSpPr txBox="1"/>
          <p:nvPr/>
        </p:nvSpPr>
        <p:spPr>
          <a:xfrm>
            <a:off x="3740427" y="3511591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১৪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6A2C0-72E9-CE1E-59B6-FD49770CD440}"/>
              </a:ext>
            </a:extLst>
          </p:cNvPr>
          <p:cNvSpPr txBox="1"/>
          <p:nvPr/>
        </p:nvSpPr>
        <p:spPr>
          <a:xfrm>
            <a:off x="2060140" y="4511663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১৬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82AE-F544-DA00-9667-D6434C1BCD67}"/>
              </a:ext>
            </a:extLst>
          </p:cNvPr>
          <p:cNvSpPr txBox="1"/>
          <p:nvPr/>
        </p:nvSpPr>
        <p:spPr>
          <a:xfrm>
            <a:off x="4685755" y="3513019"/>
            <a:ext cx="5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১৫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87A9A-EB34-EA08-437D-BBACB0660228}"/>
              </a:ext>
            </a:extLst>
          </p:cNvPr>
          <p:cNvSpPr txBox="1"/>
          <p:nvPr/>
        </p:nvSpPr>
        <p:spPr>
          <a:xfrm>
            <a:off x="2993088" y="4615408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১৭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F0662-5EA8-785A-5EAF-0BD523F6E678}"/>
              </a:ext>
            </a:extLst>
          </p:cNvPr>
          <p:cNvSpPr txBox="1"/>
          <p:nvPr/>
        </p:nvSpPr>
        <p:spPr>
          <a:xfrm>
            <a:off x="3871713" y="4582693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১৮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FD117-5B9C-AF0A-BE77-EB330C07C604}"/>
              </a:ext>
            </a:extLst>
          </p:cNvPr>
          <p:cNvSpPr txBox="1"/>
          <p:nvPr/>
        </p:nvSpPr>
        <p:spPr>
          <a:xfrm>
            <a:off x="4768795" y="4511663"/>
            <a:ext cx="7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১৯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7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21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7" grpId="0"/>
      <p:bldP spid="38" grpId="0"/>
      <p:bldP spid="39" grpId="0"/>
      <p:bldP spid="40" grpId="0"/>
      <p:bldP spid="11" grpId="0"/>
      <p:bldP spid="12" grpId="0"/>
      <p:bldP spid="16" grpId="0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964</TotalTime>
  <Words>235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Nikosh</vt:lpstr>
      <vt:lpstr>NikoshBAN</vt:lpstr>
      <vt:lpstr>SutonnyOMJ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mhrazib736@gmail.com</dc:creator>
  <cp:lastModifiedBy>mhrazib736@gmail.com</cp:lastModifiedBy>
  <cp:revision>43</cp:revision>
  <dcterms:created xsi:type="dcterms:W3CDTF">2024-02-27T06:01:47Z</dcterms:created>
  <dcterms:modified xsi:type="dcterms:W3CDTF">2024-07-01T06:06:26Z</dcterms:modified>
</cp:coreProperties>
</file>