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8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50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532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1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1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0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0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0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9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6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0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2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C695B3-5DB7-4B2A-97D3-413420BBF64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E8F3FE-3CB5-474E-8984-D7C9CFB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umenmondal0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058" y="2326822"/>
            <a:ext cx="6815669" cy="216202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as-IN" sz="8000" b="1" dirty="0" smtClean="0">
                <a:solidFill>
                  <a:srgbClr val="FF0000"/>
                </a:solidFill>
              </a:rPr>
              <a:t>স্বাগতম</a:t>
            </a:r>
            <a:r>
              <a:rPr lang="as-IN" b="0" dirty="0" smtClean="0">
                <a:effectLst/>
              </a:rPr>
              <a:t/>
            </a:r>
            <a:br>
              <a:rPr lang="as-IN" b="0" dirty="0" smtClean="0">
                <a:effectLst/>
              </a:rPr>
            </a:br>
            <a:r>
              <a:rPr lang="as-IN" dirty="0" smtClean="0"/>
              <a:t/>
            </a:r>
            <a:br>
              <a:rPr lang="as-I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s-IN" sz="3300" b="1" dirty="0">
                <a:solidFill>
                  <a:srgbClr val="0070C0"/>
                </a:solidFill>
              </a:rPr>
              <a:t> শ্রেণী: </a:t>
            </a:r>
            <a:r>
              <a:rPr lang="as-IN" sz="3300" b="1" dirty="0" smtClean="0">
                <a:solidFill>
                  <a:srgbClr val="0070C0"/>
                </a:solidFill>
              </a:rPr>
              <a:t>নবম</a:t>
            </a:r>
            <a:endParaRPr lang="as-IN" sz="3300" b="0" dirty="0" smtClean="0">
              <a:solidFill>
                <a:srgbClr val="0070C0"/>
              </a:solidFill>
              <a:effectLst/>
            </a:endParaRPr>
          </a:p>
          <a:p>
            <a:r>
              <a:rPr lang="as-IN" sz="3300" b="1" dirty="0">
                <a:solidFill>
                  <a:srgbClr val="002060"/>
                </a:solidFill>
              </a:rPr>
              <a:t>বিষয়: ডিজিটাল প্রযুক্তি</a:t>
            </a:r>
            <a:endParaRPr lang="as-IN" sz="3300" b="0" dirty="0" smtClean="0">
              <a:solidFill>
                <a:srgbClr val="002060"/>
              </a:solidFill>
              <a:effectLst/>
            </a:endParaRPr>
          </a:p>
          <a:p>
            <a:r>
              <a:rPr lang="as-IN" dirty="0" smtClean="0"/>
              <a:t/>
            </a:r>
            <a:br>
              <a:rPr lang="as-I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3150" y="1028700"/>
            <a:ext cx="7952014" cy="49393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543" y="2645229"/>
            <a:ext cx="669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7200" b="1" dirty="0" smtClean="0">
                <a:solidFill>
                  <a:srgbClr val="FF0000"/>
                </a:solidFill>
              </a:rPr>
              <a:t>প্রশ্ন</a:t>
            </a:r>
            <a:r>
              <a:rPr lang="en-US" sz="7200" b="1" dirty="0" smtClean="0">
                <a:solidFill>
                  <a:srgbClr val="FF0000"/>
                </a:solidFill>
              </a:rPr>
              <a:t>,</a:t>
            </a:r>
            <a:r>
              <a:rPr lang="as-IN" sz="7200" b="1" dirty="0" smtClean="0">
                <a:solidFill>
                  <a:srgbClr val="FF0000"/>
                </a:solidFill>
              </a:rPr>
              <a:t> জিজ্ঞাসা</a:t>
            </a:r>
            <a:r>
              <a:rPr lang="en-US" sz="7200" b="1" dirty="0" smtClean="0">
                <a:solidFill>
                  <a:srgbClr val="FF0000"/>
                </a:solidFill>
              </a:rPr>
              <a:t> ?</a:t>
            </a:r>
            <a:r>
              <a:rPr lang="as-IN" sz="7200" b="1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843" y="2359478"/>
            <a:ext cx="3706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8000" b="1" dirty="0">
                <a:solidFill>
                  <a:srgbClr val="0070C0"/>
                </a:solidFill>
              </a:rPr>
              <a:t>ধন্যবাদ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059" y="1151165"/>
            <a:ext cx="327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rgbClr val="C00000"/>
                </a:solidFill>
              </a:rPr>
              <a:t>শিক্ষক পরিচিতি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2665" y="2334985"/>
            <a:ext cx="2890157" cy="302078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23264" y="2645229"/>
            <a:ext cx="321273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dirty="0" smtClean="0">
                <a:solidFill>
                  <a:srgbClr val="0070C0"/>
                </a:solidFill>
              </a:rPr>
              <a:t>নাম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as-IN" dirty="0" smtClean="0">
                <a:solidFill>
                  <a:srgbClr val="0070C0"/>
                </a:solidFill>
              </a:rPr>
              <a:t> </a:t>
            </a:r>
            <a:r>
              <a:rPr lang="as-IN" dirty="0">
                <a:solidFill>
                  <a:srgbClr val="0070C0"/>
                </a:solidFill>
              </a:rPr>
              <a:t>সৌমেন মন্ডল</a:t>
            </a:r>
          </a:p>
          <a:p>
            <a:r>
              <a:rPr lang="as-IN" sz="1200" b="1" dirty="0">
                <a:solidFill>
                  <a:srgbClr val="0070C0"/>
                </a:solidFill>
              </a:rPr>
              <a:t>প্রভাষক </a:t>
            </a:r>
            <a:r>
              <a:rPr lang="en-US" sz="1200" b="1" dirty="0" smtClean="0">
                <a:solidFill>
                  <a:srgbClr val="0070C0"/>
                </a:solidFill>
              </a:rPr>
              <a:t>,</a:t>
            </a:r>
            <a:r>
              <a:rPr lang="as-IN" sz="1200" b="1" dirty="0" smtClean="0">
                <a:solidFill>
                  <a:srgbClr val="0070C0"/>
                </a:solidFill>
              </a:rPr>
              <a:t>তথ্য </a:t>
            </a:r>
            <a:r>
              <a:rPr lang="as-IN" sz="1200" b="1" dirty="0">
                <a:solidFill>
                  <a:srgbClr val="0070C0"/>
                </a:solidFill>
              </a:rPr>
              <a:t>ও যোগাযোগ প্রযুক্তি</a:t>
            </a:r>
          </a:p>
          <a:p>
            <a:r>
              <a:rPr lang="as-IN" sz="1200" b="1" dirty="0">
                <a:solidFill>
                  <a:srgbClr val="00B050"/>
                </a:solidFill>
              </a:rPr>
              <a:t>ঝামা বরকাতুল উলুম ফাজিল মাদ্রাসা</a:t>
            </a:r>
          </a:p>
          <a:p>
            <a:r>
              <a:rPr lang="as-IN" sz="1400" dirty="0">
                <a:solidFill>
                  <a:srgbClr val="00B050"/>
                </a:solidFill>
              </a:rPr>
              <a:t>বিএসসি ইন </a:t>
            </a:r>
            <a:r>
              <a:rPr lang="as-IN" sz="1400" dirty="0" smtClean="0">
                <a:solidFill>
                  <a:srgbClr val="00B050"/>
                </a:solidFill>
              </a:rPr>
              <a:t>সিএসই</a:t>
            </a:r>
            <a:r>
              <a:rPr lang="en-US" sz="1400" dirty="0" smtClean="0">
                <a:solidFill>
                  <a:srgbClr val="00B050"/>
                </a:solidFill>
              </a:rPr>
              <a:t>(CSE)</a:t>
            </a:r>
            <a:r>
              <a:rPr lang="as-IN" sz="1400" dirty="0">
                <a:solidFill>
                  <a:srgbClr val="00B050"/>
                </a:solidFill>
              </a:rPr>
              <a:t> </a:t>
            </a:r>
          </a:p>
          <a:p>
            <a:r>
              <a:rPr lang="as-IN" sz="1200" b="1" dirty="0">
                <a:solidFill>
                  <a:srgbClr val="002060"/>
                </a:solidFill>
              </a:rPr>
              <a:t>পটুয়াখালী বিজ্ঞান ও প্রযুক্তি </a:t>
            </a:r>
            <a:r>
              <a:rPr lang="as-IN" sz="1200" b="1" dirty="0" smtClean="0">
                <a:solidFill>
                  <a:srgbClr val="002060"/>
                </a:solidFill>
              </a:rPr>
              <a:t>বিশ্ববিদ্যালয়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r>
              <a:rPr lang="as-IN" sz="1200" b="1" dirty="0" smtClean="0">
                <a:solidFill>
                  <a:srgbClr val="002060"/>
                </a:solidFill>
              </a:rPr>
              <a:t> </a:t>
            </a:r>
            <a:endParaRPr lang="as-IN" sz="1200" b="1" dirty="0">
              <a:solidFill>
                <a:srgbClr val="002060"/>
              </a:solidFill>
            </a:endParaRPr>
          </a:p>
          <a:p>
            <a:r>
              <a:rPr lang="as-IN" sz="1200" dirty="0" smtClean="0"/>
              <a:t>মোবাইল</a:t>
            </a:r>
            <a:r>
              <a:rPr lang="en-US" sz="1200" dirty="0" smtClean="0"/>
              <a:t> : ০১৭৪৬৪৯২১০৮</a:t>
            </a:r>
          </a:p>
          <a:p>
            <a:endParaRPr lang="as-IN" sz="1200" dirty="0"/>
          </a:p>
          <a:p>
            <a:r>
              <a:rPr lang="as-IN" sz="1200" dirty="0"/>
              <a:t>ইমেইল </a:t>
            </a:r>
            <a:r>
              <a:rPr lang="en-US" sz="1200" dirty="0" smtClean="0"/>
              <a:t>: </a:t>
            </a:r>
            <a:r>
              <a:rPr lang="en-US" sz="1600" dirty="0" smtClean="0"/>
              <a:t>saumen11cse.pstu.ac.bd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</a:t>
            </a:r>
            <a:r>
              <a:rPr lang="en-US" sz="1600" dirty="0" smtClean="0">
                <a:hlinkClick r:id="rId3"/>
              </a:rPr>
              <a:t>saumenmondal0@gmail.com</a:t>
            </a:r>
            <a:endParaRPr lang="en-US" sz="1600" dirty="0" smtClean="0"/>
          </a:p>
          <a:p>
            <a:r>
              <a:rPr lang="as-IN" dirty="0"/>
              <a:t/>
            </a:r>
            <a:br>
              <a:rPr lang="as-IN" dirty="0"/>
            </a:br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636" y="1593908"/>
            <a:ext cx="713208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2800" b="1" dirty="0">
                <a:solidFill>
                  <a:srgbClr val="002060"/>
                </a:solidFill>
              </a:rPr>
              <a:t>শিখন অভিজ্ঞতা </a:t>
            </a:r>
            <a:r>
              <a:rPr lang="en-US" sz="2800" b="1" dirty="0" smtClean="0">
                <a:solidFill>
                  <a:srgbClr val="002060"/>
                </a:solidFill>
              </a:rPr>
              <a:t>- ৪</a:t>
            </a:r>
          </a:p>
          <a:p>
            <a:pPr algn="ctr"/>
            <a:endParaRPr lang="as-IN" sz="2800" dirty="0">
              <a:solidFill>
                <a:srgbClr val="002060"/>
              </a:solidFill>
            </a:endParaRPr>
          </a:p>
          <a:p>
            <a:pPr algn="ctr"/>
            <a:r>
              <a:rPr lang="as-IN" sz="2800" b="1" dirty="0">
                <a:solidFill>
                  <a:srgbClr val="00B050"/>
                </a:solidFill>
              </a:rPr>
              <a:t>আজকের </a:t>
            </a:r>
            <a:r>
              <a:rPr lang="as-IN" sz="2800" b="1" dirty="0" smtClean="0">
                <a:solidFill>
                  <a:srgbClr val="00B050"/>
                </a:solidFill>
              </a:rPr>
              <a:t>পাঠ</a:t>
            </a:r>
            <a:r>
              <a:rPr lang="en-US" sz="2800" b="1" dirty="0" smtClean="0">
                <a:solidFill>
                  <a:srgbClr val="00B050"/>
                </a:solidFill>
              </a:rPr>
              <a:t> :</a:t>
            </a:r>
            <a:r>
              <a:rPr lang="as-IN" sz="2800" b="1" dirty="0" smtClean="0">
                <a:solidFill>
                  <a:srgbClr val="00B050"/>
                </a:solidFill>
              </a:rPr>
              <a:t> </a:t>
            </a:r>
            <a:r>
              <a:rPr lang="as-IN" sz="2800" b="1" dirty="0">
                <a:solidFill>
                  <a:srgbClr val="00B050"/>
                </a:solidFill>
              </a:rPr>
              <a:t>সমস্যা সমাধানে </a:t>
            </a:r>
            <a:r>
              <a:rPr lang="as-IN" sz="2800" b="1" dirty="0" smtClean="0">
                <a:solidFill>
                  <a:srgbClr val="00B050"/>
                </a:solidFill>
              </a:rPr>
              <a:t>প্রোগ্রামিং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as-IN" sz="2800" b="1" dirty="0">
                <a:solidFill>
                  <a:srgbClr val="0070C0"/>
                </a:solidFill>
              </a:rPr>
              <a:t>সেশন -১:  প্রোগ্রাম ডিজাইনের সূচনা </a:t>
            </a:r>
            <a:r>
              <a:rPr lang="as-IN" sz="2800" b="1" dirty="0" smtClean="0">
                <a:solidFill>
                  <a:srgbClr val="0070C0"/>
                </a:solidFill>
              </a:rPr>
              <a:t> </a:t>
            </a:r>
            <a:endParaRPr lang="as-IN" sz="2800" dirty="0">
              <a:solidFill>
                <a:srgbClr val="0070C0"/>
              </a:solidFill>
            </a:endParaRP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123" y="1065402"/>
            <a:ext cx="10571177" cy="38658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1689" y="998291"/>
            <a:ext cx="7877262" cy="48488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393" y="857250"/>
            <a:ext cx="8490857" cy="5200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830" y="881743"/>
            <a:ext cx="7119256" cy="49230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321" y="767443"/>
            <a:ext cx="8466365" cy="52577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564" y="677636"/>
            <a:ext cx="8245929" cy="52986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29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Vrinda</vt:lpstr>
      <vt:lpstr>Organic</vt:lpstr>
      <vt:lpstr>  স্বাগতম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স্বাগতম  </dc:title>
  <dc:creator>WALTON</dc:creator>
  <cp:lastModifiedBy>WALTON</cp:lastModifiedBy>
  <cp:revision>9</cp:revision>
  <dcterms:created xsi:type="dcterms:W3CDTF">2024-07-02T07:35:33Z</dcterms:created>
  <dcterms:modified xsi:type="dcterms:W3CDTF">2024-07-02T08:35:10Z</dcterms:modified>
</cp:coreProperties>
</file>