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77" r:id="rId4"/>
    <p:sldId id="256" r:id="rId5"/>
    <p:sldId id="275" r:id="rId6"/>
    <p:sldId id="258" r:id="rId7"/>
    <p:sldId id="259" r:id="rId8"/>
    <p:sldId id="260" r:id="rId9"/>
    <p:sldId id="276" r:id="rId10"/>
    <p:sldId id="273" r:id="rId11"/>
    <p:sldId id="261" r:id="rId12"/>
    <p:sldId id="262" r:id="rId13"/>
    <p:sldId id="263" r:id="rId14"/>
    <p:sldId id="265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47" autoAdjust="0"/>
  </p:normalViewPr>
  <p:slideViewPr>
    <p:cSldViewPr snapToGrid="0">
      <p:cViewPr varScale="1">
        <p:scale>
          <a:sx n="83" d="100"/>
          <a:sy n="83" d="100"/>
        </p:scale>
        <p:origin x="62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AE8-15BD-4DBE-97DA-83464367F13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689-74FB-448C-8013-D14F126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3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AE8-15BD-4DBE-97DA-83464367F13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689-74FB-448C-8013-D14F126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9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AE8-15BD-4DBE-97DA-83464367F13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689-74FB-448C-8013-D14F126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12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AE8-15BD-4DBE-97DA-83464367F13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689-74FB-448C-8013-D14F126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0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AE8-15BD-4DBE-97DA-83464367F13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689-74FB-448C-8013-D14F126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AE8-15BD-4DBE-97DA-83464367F13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689-74FB-448C-8013-D14F126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3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AE8-15BD-4DBE-97DA-83464367F13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689-74FB-448C-8013-D14F126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123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AE8-15BD-4DBE-97DA-83464367F13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689-74FB-448C-8013-D14F126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79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AE8-15BD-4DBE-97DA-83464367F13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689-74FB-448C-8013-D14F126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3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AE8-15BD-4DBE-97DA-83464367F13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689-74FB-448C-8013-D14F126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4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1AE8-15BD-4DBE-97DA-83464367F13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4C689-74FB-448C-8013-D14F126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8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51AE8-15BD-4DBE-97DA-83464367F137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4C689-74FB-448C-8013-D14F126B6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5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urtain Opening Sequence(240P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701"/>
          <a:stretch/>
        </p:blipFill>
        <p:spPr>
          <a:xfrm>
            <a:off x="193316" y="108641"/>
            <a:ext cx="11856846" cy="6430900"/>
          </a:xfrm>
        </p:spPr>
      </p:pic>
    </p:spTree>
    <p:extLst>
      <p:ext uri="{BB962C8B-B14F-4D97-AF65-F5344CB8AC3E}">
        <p14:creationId xmlns:p14="http://schemas.microsoft.com/office/powerpoint/2010/main" val="301626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316" y="56147"/>
            <a:ext cx="11887200" cy="65933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52" y="282802"/>
            <a:ext cx="11512910" cy="6108945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67257" y="5417944"/>
            <a:ext cx="3713747" cy="67039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রবীন্দ্রনাথ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ঠাকুর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2108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2189" y="70125"/>
            <a:ext cx="12007516" cy="6529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5853" y="515412"/>
            <a:ext cx="10724147" cy="575542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গানটি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লিখেছেন</a:t>
            </a:r>
            <a:r>
              <a:rPr lang="en-US" sz="3600" dirty="0" smtClean="0"/>
              <a:t> ---  </a:t>
            </a:r>
            <a:r>
              <a:rPr lang="en-US" sz="4000" dirty="0" err="1" smtClean="0">
                <a:solidFill>
                  <a:srgbClr val="FF0000"/>
                </a:solidFill>
              </a:rPr>
              <a:t>বিশ্বকবি</a:t>
            </a:r>
            <a:r>
              <a:rPr lang="en-US" sz="4000" dirty="0" smtClean="0">
                <a:solidFill>
                  <a:srgbClr val="FF0000"/>
                </a:solidFill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</a:rPr>
              <a:t>রবীন্দ্রনাথ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ঠাকুর</a:t>
            </a:r>
            <a:endParaRPr lang="en-US" sz="4000" dirty="0" smtClean="0">
              <a:solidFill>
                <a:srgbClr val="FF0000"/>
              </a:solidFill>
            </a:endParaRPr>
          </a:p>
          <a:p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3600" u="sng" dirty="0" smtClean="0"/>
              <a:t>১ম </a:t>
            </a:r>
            <a:r>
              <a:rPr lang="en-US" sz="3600" u="sng" dirty="0" err="1" smtClean="0"/>
              <a:t>চার</a:t>
            </a:r>
            <a:r>
              <a:rPr lang="en-US" sz="3600" u="sng" dirty="0" smtClean="0"/>
              <a:t>    </a:t>
            </a:r>
            <a:r>
              <a:rPr lang="en-US" sz="3600" u="sng" dirty="0" err="1" smtClean="0"/>
              <a:t>লাইন</a:t>
            </a:r>
            <a:endParaRPr lang="en-US" sz="3600" u="sng" dirty="0" smtClean="0"/>
          </a:p>
          <a:p>
            <a:endParaRPr lang="en-US" sz="3600" dirty="0"/>
          </a:p>
          <a:p>
            <a:r>
              <a:rPr lang="en-US" sz="3600" dirty="0" smtClean="0"/>
              <a:t>(</a:t>
            </a:r>
            <a:r>
              <a:rPr lang="en-US" sz="3600" dirty="0" err="1" smtClean="0"/>
              <a:t>মিউজিক</a:t>
            </a:r>
            <a:r>
              <a:rPr lang="en-US" sz="3600" dirty="0" smtClean="0"/>
              <a:t>----------------------------------)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সবাই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রাজা</a:t>
            </a:r>
            <a:endParaRPr lang="en-US" sz="3600" dirty="0" smtClean="0"/>
          </a:p>
          <a:p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সবাই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রাজা</a:t>
            </a:r>
            <a:r>
              <a:rPr lang="en-US" sz="3600" dirty="0" smtClean="0"/>
              <a:t> ,</a:t>
            </a:r>
            <a:r>
              <a:rPr lang="en-US" sz="3600" dirty="0" err="1" smtClean="0"/>
              <a:t>আমাদের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এই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রাজার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রাজত্বে</a:t>
            </a:r>
            <a:endParaRPr lang="en-US" sz="3600" dirty="0"/>
          </a:p>
          <a:p>
            <a:r>
              <a:rPr lang="en-US" sz="3600" dirty="0" err="1" smtClean="0"/>
              <a:t>নইলে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মোরা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রাজার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মিলবো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স্বত্তে</a:t>
            </a:r>
            <a:endParaRPr lang="en-US" sz="3600" dirty="0" smtClean="0"/>
          </a:p>
          <a:p>
            <a:r>
              <a:rPr lang="en-US" sz="3600" dirty="0" err="1" smtClean="0"/>
              <a:t>আমরা</a:t>
            </a:r>
            <a:r>
              <a:rPr lang="en-US" sz="3600" dirty="0" smtClean="0"/>
              <a:t> </a:t>
            </a:r>
            <a:r>
              <a:rPr lang="en-US" sz="3600" dirty="0" err="1" smtClean="0"/>
              <a:t>সবাই</a:t>
            </a:r>
            <a:r>
              <a:rPr lang="en-US" sz="3600" dirty="0" smtClean="0"/>
              <a:t> </a:t>
            </a:r>
            <a:r>
              <a:rPr lang="en-US" sz="3600" dirty="0" err="1" smtClean="0"/>
              <a:t>রাজা</a:t>
            </a:r>
            <a:r>
              <a:rPr lang="en-US" sz="3600" dirty="0" smtClean="0"/>
              <a:t>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2241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2189" y="56147"/>
            <a:ext cx="11927306" cy="66895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53"/>
            <a:ext cx="12109938" cy="6714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2352" y="987551"/>
            <a:ext cx="530008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নৃত্য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উপস্থাপনের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জন্য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প্রয়োজনীয়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পোষাক,সাজ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6914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75"/>
            <a:ext cx="12074769" cy="672904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9558" y="216569"/>
            <a:ext cx="8398042" cy="17245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সবাইকে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ছবির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মতো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বসতে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হবে।মিউজিকের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সাথে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সাথে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দাড়িয়ে</a:t>
            </a:r>
            <a:r>
              <a:rPr lang="en-US" b="1" dirty="0" smtClean="0">
                <a:solidFill>
                  <a:schemeClr val="tx1"/>
                </a:solidFill>
              </a:rPr>
              <a:t> ১ ,২------১১,১২গুণতে </a:t>
            </a:r>
            <a:r>
              <a:rPr lang="en-US" b="1" dirty="0" err="1" smtClean="0">
                <a:solidFill>
                  <a:schemeClr val="tx1"/>
                </a:solidFill>
              </a:rPr>
              <a:t>হবে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এবং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শিক্ষকের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নির্দেশনা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মোতাবেক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একজনের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একজন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একক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ভাবে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নির্ধারিত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সময়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অন্তর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ঘুরতে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হবে</a:t>
            </a:r>
            <a:r>
              <a:rPr lang="en-US" b="1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শিক্ষক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পূর্বেই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প্রত্যেকের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ধারাবাহিক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নম্বর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ঠিক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করে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দিবেন</a:t>
            </a:r>
            <a:r>
              <a:rPr lang="en-US" b="1" dirty="0" smtClean="0">
                <a:solidFill>
                  <a:schemeClr val="tx1"/>
                </a:solidFill>
              </a:rPr>
              <a:t>।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285771" y="3279496"/>
            <a:ext cx="597529" cy="47078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৬</a:t>
            </a:r>
          </a:p>
        </p:txBody>
      </p:sp>
      <p:sp>
        <p:nvSpPr>
          <p:cNvPr id="5" name="Oval 4"/>
          <p:cNvSpPr/>
          <p:nvPr/>
        </p:nvSpPr>
        <p:spPr>
          <a:xfrm>
            <a:off x="1474206" y="4905468"/>
            <a:ext cx="597529" cy="47078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১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182285" y="3913676"/>
            <a:ext cx="597529" cy="47078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৫</a:t>
            </a:r>
          </a:p>
        </p:txBody>
      </p:sp>
      <p:sp>
        <p:nvSpPr>
          <p:cNvPr id="7" name="Oval 6"/>
          <p:cNvSpPr/>
          <p:nvPr/>
        </p:nvSpPr>
        <p:spPr>
          <a:xfrm>
            <a:off x="6481050" y="5210267"/>
            <a:ext cx="597529" cy="442866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৩</a:t>
            </a:r>
          </a:p>
        </p:txBody>
      </p:sp>
      <p:sp>
        <p:nvSpPr>
          <p:cNvPr id="8" name="Oval 7"/>
          <p:cNvSpPr/>
          <p:nvPr/>
        </p:nvSpPr>
        <p:spPr>
          <a:xfrm>
            <a:off x="3987007" y="4974877"/>
            <a:ext cx="597529" cy="470781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২</a:t>
            </a:r>
          </a:p>
        </p:txBody>
      </p:sp>
      <p:sp>
        <p:nvSpPr>
          <p:cNvPr id="9" name="Oval 8"/>
          <p:cNvSpPr/>
          <p:nvPr/>
        </p:nvSpPr>
        <p:spPr>
          <a:xfrm>
            <a:off x="8612200" y="4761367"/>
            <a:ext cx="725786" cy="45418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৪</a:t>
            </a:r>
          </a:p>
        </p:txBody>
      </p:sp>
    </p:spTree>
    <p:extLst>
      <p:ext uri="{BB962C8B-B14F-4D97-AF65-F5344CB8AC3E}">
        <p14:creationId xmlns:p14="http://schemas.microsoft.com/office/powerpoint/2010/main" val="38688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9" y="128954"/>
            <a:ext cx="12086492" cy="66235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2144" y="438912"/>
            <a:ext cx="893368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আমরা</a:t>
            </a:r>
            <a:r>
              <a:rPr lang="en-US" dirty="0" smtClean="0"/>
              <a:t>  </a:t>
            </a:r>
            <a:r>
              <a:rPr lang="en-US" dirty="0" err="1" smtClean="0"/>
              <a:t>সবাই</a:t>
            </a:r>
            <a:r>
              <a:rPr lang="en-US" dirty="0" smtClean="0"/>
              <a:t>  </a:t>
            </a:r>
            <a:r>
              <a:rPr lang="en-US" dirty="0" err="1" smtClean="0"/>
              <a:t>রাজা</a:t>
            </a:r>
            <a:r>
              <a:rPr lang="en-US" dirty="0" smtClean="0"/>
              <a:t>  </a:t>
            </a:r>
            <a:r>
              <a:rPr lang="en-US" dirty="0" err="1" smtClean="0"/>
              <a:t>শব্দগুলোর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সাথে</a:t>
            </a:r>
            <a:r>
              <a:rPr lang="en-US" dirty="0" smtClean="0"/>
              <a:t> </a:t>
            </a:r>
            <a:r>
              <a:rPr lang="en-US" dirty="0" err="1" smtClean="0"/>
              <a:t>মুষ্টিবদ্ধ</a:t>
            </a:r>
            <a:r>
              <a:rPr lang="en-US" dirty="0" smtClean="0"/>
              <a:t> </a:t>
            </a:r>
            <a:r>
              <a:rPr lang="en-US" dirty="0" err="1" smtClean="0"/>
              <a:t>ডান</a:t>
            </a:r>
            <a:r>
              <a:rPr lang="en-US" dirty="0" smtClean="0"/>
              <a:t> </a:t>
            </a:r>
            <a:r>
              <a:rPr lang="en-US" dirty="0" err="1" smtClean="0"/>
              <a:t>হাত</a:t>
            </a:r>
            <a:r>
              <a:rPr lang="en-US" dirty="0" smtClean="0"/>
              <a:t> </a:t>
            </a:r>
            <a:r>
              <a:rPr lang="en-US" dirty="0" err="1" smtClean="0"/>
              <a:t>উর্ধ্বমুখী</a:t>
            </a:r>
            <a:r>
              <a:rPr lang="en-US" dirty="0" smtClean="0"/>
              <a:t> </a:t>
            </a:r>
            <a:r>
              <a:rPr lang="en-US" dirty="0" err="1" smtClean="0"/>
              <a:t>ডান</a:t>
            </a:r>
            <a:r>
              <a:rPr lang="en-US" dirty="0" smtClean="0"/>
              <a:t> </a:t>
            </a:r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সঞ্চালন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হবে।নাচের</a:t>
            </a:r>
            <a:r>
              <a:rPr lang="en-US" dirty="0" smtClean="0"/>
              <a:t> </a:t>
            </a:r>
            <a:r>
              <a:rPr lang="en-US" dirty="0" err="1" smtClean="0"/>
              <a:t>মুদ্রা</a:t>
            </a:r>
            <a:r>
              <a:rPr lang="en-US" dirty="0" smtClean="0"/>
              <a:t> </a:t>
            </a:r>
            <a:r>
              <a:rPr lang="en-US" dirty="0" err="1" smtClean="0"/>
              <a:t>অনুশীলন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হবে</a:t>
            </a:r>
            <a:r>
              <a:rPr lang="en-US" dirty="0" smtClean="0"/>
              <a:t>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1828584" cy="6576646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0976" y="184987"/>
            <a:ext cx="8266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চলো</a:t>
            </a:r>
            <a:r>
              <a:rPr lang="en-US" sz="2400" b="1" dirty="0" smtClean="0"/>
              <a:t>  “</a:t>
            </a:r>
            <a:r>
              <a:rPr lang="en-US" sz="2400" b="1" dirty="0" err="1" smtClean="0"/>
              <a:t>আমরা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সবাই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রাজা</a:t>
            </a:r>
            <a:r>
              <a:rPr lang="en-US" sz="2400" b="1" dirty="0" smtClean="0"/>
              <a:t>” </a:t>
            </a:r>
            <a:r>
              <a:rPr lang="en-US" sz="2400" b="1" dirty="0" err="1" smtClean="0"/>
              <a:t>ছড়াগানের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নৃত্যের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একটি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ভিডিও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দেখি</a:t>
            </a:r>
            <a:r>
              <a:rPr lang="en-US" sz="2400" b="1" dirty="0"/>
              <a:t>।</a:t>
            </a:r>
            <a:endParaRPr lang="en-US" sz="2400" b="1" dirty="0" smtClean="0"/>
          </a:p>
          <a:p>
            <a:r>
              <a:rPr lang="en-US" sz="2400" b="1" dirty="0" err="1" smtClean="0"/>
              <a:t>নৃত্য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অনুশীলন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করি</a:t>
            </a:r>
            <a:r>
              <a:rPr lang="en-US" sz="2400" b="1" dirty="0" smtClean="0"/>
              <a:t>।</a:t>
            </a:r>
          </a:p>
        </p:txBody>
      </p:sp>
      <p:sp>
        <p:nvSpPr>
          <p:cNvPr id="2" name="Multiply 1"/>
          <p:cNvSpPr/>
          <p:nvPr/>
        </p:nvSpPr>
        <p:spPr>
          <a:xfrm>
            <a:off x="4910328" y="2770632"/>
            <a:ext cx="905256" cy="60350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020" y="90083"/>
            <a:ext cx="11887200" cy="651803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28092" y="597877"/>
            <a:ext cx="858129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u="sng" dirty="0" err="1" smtClean="0">
                <a:solidFill>
                  <a:srgbClr val="FF0000"/>
                </a:solidFill>
              </a:rPr>
              <a:t>মূল্যায়ন</a:t>
            </a:r>
            <a:endParaRPr lang="en-US" sz="8800" b="1" u="sng" dirty="0" smtClean="0">
              <a:solidFill>
                <a:srgbClr val="FF0000"/>
              </a:solidFill>
            </a:endParaRPr>
          </a:p>
          <a:p>
            <a:r>
              <a:rPr lang="en-US" sz="8000" dirty="0" err="1" smtClean="0"/>
              <a:t>প্রথমে</a:t>
            </a:r>
            <a:r>
              <a:rPr lang="en-US" sz="8000" dirty="0" smtClean="0"/>
              <a:t> </a:t>
            </a:r>
            <a:r>
              <a:rPr lang="en-US" sz="8000" dirty="0" err="1" smtClean="0"/>
              <a:t>একক</a:t>
            </a:r>
            <a:r>
              <a:rPr lang="en-US" sz="8000" dirty="0" smtClean="0"/>
              <a:t> </a:t>
            </a:r>
            <a:r>
              <a:rPr lang="en-US" sz="8000" dirty="0" err="1" smtClean="0"/>
              <a:t>ভাবে</a:t>
            </a:r>
            <a:r>
              <a:rPr lang="en-US" sz="8000" dirty="0" smtClean="0"/>
              <a:t> </a:t>
            </a:r>
          </a:p>
          <a:p>
            <a:r>
              <a:rPr lang="en-US" sz="8000" dirty="0" err="1" smtClean="0"/>
              <a:t>তারপর</a:t>
            </a:r>
            <a:r>
              <a:rPr lang="en-US" sz="8000" dirty="0" smtClean="0"/>
              <a:t> </a:t>
            </a:r>
            <a:r>
              <a:rPr lang="en-US" sz="8000" dirty="0" err="1" smtClean="0"/>
              <a:t>দলীয়ভাবে</a:t>
            </a:r>
            <a:r>
              <a:rPr lang="en-US" sz="8000" dirty="0" smtClean="0"/>
              <a:t>।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84025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428" y="58615"/>
            <a:ext cx="11955449" cy="6799385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11873" y="412282"/>
            <a:ext cx="623540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600" dirty="0" err="1" smtClean="0"/>
              <a:t>বাড়ির</a:t>
            </a:r>
            <a:r>
              <a:rPr lang="en-US" sz="9600" dirty="0" smtClean="0"/>
              <a:t> </a:t>
            </a:r>
            <a:r>
              <a:rPr lang="en-US" sz="9600" dirty="0" err="1" smtClean="0"/>
              <a:t>কাজ</a:t>
            </a:r>
            <a:endParaRPr lang="en-US" sz="9600" dirty="0"/>
          </a:p>
        </p:txBody>
      </p:sp>
      <p:sp>
        <p:nvSpPr>
          <p:cNvPr id="6" name="TextBox 5"/>
          <p:cNvSpPr txBox="1"/>
          <p:nvPr/>
        </p:nvSpPr>
        <p:spPr>
          <a:xfrm>
            <a:off x="1880103" y="2667474"/>
            <a:ext cx="9730154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১।অনুশীলন </a:t>
            </a:r>
            <a:r>
              <a:rPr lang="en-US" sz="4800" dirty="0" err="1" smtClean="0"/>
              <a:t>করবে</a:t>
            </a:r>
            <a:r>
              <a:rPr lang="en-US" sz="4800" dirty="0" smtClean="0"/>
              <a:t>।</a:t>
            </a:r>
          </a:p>
          <a:p>
            <a:endParaRPr lang="en-US" sz="4800" dirty="0"/>
          </a:p>
          <a:p>
            <a:endParaRPr lang="en-US" sz="4800" dirty="0" smtClean="0"/>
          </a:p>
          <a:p>
            <a:endParaRPr lang="en-US" sz="4800" dirty="0"/>
          </a:p>
          <a:p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50" y="137380"/>
            <a:ext cx="2381250" cy="235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784" y="105508"/>
            <a:ext cx="11840307" cy="6553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35723" y="926123"/>
            <a:ext cx="9437077" cy="470898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আস্সালামু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</a:rPr>
              <a:t>আলাইকুম</a:t>
            </a:r>
            <a:endParaRPr lang="en-US" sz="6000" dirty="0" smtClean="0">
              <a:solidFill>
                <a:srgbClr val="FF0000"/>
              </a:solidFill>
            </a:endParaRPr>
          </a:p>
          <a:p>
            <a:endParaRPr lang="en-US" sz="6000" dirty="0"/>
          </a:p>
          <a:p>
            <a:r>
              <a:rPr lang="en-US" sz="6000" dirty="0" err="1" smtClean="0"/>
              <a:t>বিদায়</a:t>
            </a:r>
            <a:endParaRPr lang="en-US" sz="6000" dirty="0" smtClean="0"/>
          </a:p>
          <a:p>
            <a:r>
              <a:rPr lang="en-US" sz="6000" dirty="0" err="1" smtClean="0"/>
              <a:t>আবার</a:t>
            </a:r>
            <a:r>
              <a:rPr lang="en-US" sz="6000" dirty="0" smtClean="0"/>
              <a:t> </a:t>
            </a:r>
            <a:r>
              <a:rPr lang="en-US" sz="6000" dirty="0" err="1" smtClean="0"/>
              <a:t>দেখা</a:t>
            </a:r>
            <a:r>
              <a:rPr lang="en-US" sz="6000" dirty="0" smtClean="0"/>
              <a:t> </a:t>
            </a:r>
            <a:r>
              <a:rPr lang="en-US" sz="6000" dirty="0" err="1" smtClean="0"/>
              <a:t>হবে</a:t>
            </a:r>
            <a:r>
              <a:rPr lang="en-US" sz="6000" dirty="0" smtClean="0"/>
              <a:t> </a:t>
            </a:r>
            <a:r>
              <a:rPr lang="en-US" sz="6000" dirty="0" err="1" smtClean="0"/>
              <a:t>পরবর্তী</a:t>
            </a:r>
            <a:r>
              <a:rPr lang="en-US" sz="6000" dirty="0" smtClean="0"/>
              <a:t> </a:t>
            </a:r>
            <a:r>
              <a:rPr lang="en-US" sz="6000" dirty="0" err="1" smtClean="0"/>
              <a:t>ক্লাসে</a:t>
            </a:r>
            <a:r>
              <a:rPr lang="en-US" sz="6000" dirty="0" smtClean="0"/>
              <a:t>।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53222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274" y="84863"/>
            <a:ext cx="12015537" cy="66093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62" y="731519"/>
            <a:ext cx="5687568" cy="439984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06" y="731520"/>
            <a:ext cx="4966642" cy="43998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4662" y="4921053"/>
            <a:ext cx="10802186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    </a:t>
            </a:r>
            <a:r>
              <a:rPr lang="en-US" sz="8000" dirty="0" err="1" smtClean="0"/>
              <a:t>সবাইকে</a:t>
            </a:r>
            <a:r>
              <a:rPr lang="en-US" sz="8000" dirty="0" smtClean="0"/>
              <a:t> </a:t>
            </a:r>
            <a:r>
              <a:rPr lang="en-US" sz="8000" dirty="0" err="1" smtClean="0"/>
              <a:t>শুভেচ্ছা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05234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274" y="112295"/>
            <a:ext cx="12015537" cy="66093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54505" y="774627"/>
            <a:ext cx="10315074" cy="507831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5400" b="1" u="sng" dirty="0" smtClean="0">
                <a:solidFill>
                  <a:srgbClr val="FF0000"/>
                </a:solidFill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</a:rPr>
              <a:t>পরিচিতি</a:t>
            </a:r>
            <a:endParaRPr lang="en-US" sz="5400" b="1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5400" dirty="0" err="1" smtClean="0"/>
              <a:t>মুক্তামনি</a:t>
            </a:r>
            <a:endParaRPr lang="en-US" sz="5400" dirty="0" smtClean="0"/>
          </a:p>
          <a:p>
            <a:pPr algn="ctr"/>
            <a:r>
              <a:rPr lang="en-US" sz="5400" dirty="0" err="1" smtClean="0"/>
              <a:t>প্রধান</a:t>
            </a:r>
            <a:r>
              <a:rPr lang="en-US" sz="5400" dirty="0" smtClean="0"/>
              <a:t> </a:t>
            </a:r>
            <a:r>
              <a:rPr lang="en-US" sz="5400" dirty="0" err="1" smtClean="0"/>
              <a:t>শিক্ষক</a:t>
            </a:r>
            <a:endParaRPr lang="en-US" sz="5400" dirty="0" smtClean="0"/>
          </a:p>
          <a:p>
            <a:pPr algn="ctr"/>
            <a:r>
              <a:rPr lang="en-US" sz="5400" dirty="0" err="1" smtClean="0"/>
              <a:t>আটাশিয়া</a:t>
            </a:r>
            <a:r>
              <a:rPr lang="en-US" sz="5400" dirty="0" smtClean="0"/>
              <a:t> </a:t>
            </a:r>
            <a:r>
              <a:rPr lang="en-US" sz="5400" dirty="0" err="1" smtClean="0"/>
              <a:t>সরকারি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প্রাথমিক</a:t>
            </a:r>
            <a:r>
              <a:rPr lang="en-US" sz="5400" dirty="0" smtClean="0"/>
              <a:t> </a:t>
            </a:r>
          </a:p>
          <a:p>
            <a:pPr algn="ctr"/>
            <a:r>
              <a:rPr lang="en-US" sz="5400" dirty="0" err="1" smtClean="0"/>
              <a:t>বিদ্যালয়</a:t>
            </a:r>
            <a:endParaRPr lang="en-US" sz="5400" dirty="0" smtClean="0"/>
          </a:p>
          <a:p>
            <a:pPr algn="ctr"/>
            <a:r>
              <a:rPr lang="en-US" sz="5400" dirty="0" err="1" smtClean="0"/>
              <a:t>শিবপুর,নরসিংদী</a:t>
            </a:r>
            <a:r>
              <a:rPr lang="en-US" sz="5400" dirty="0" smtClean="0"/>
              <a:t>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9971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-16042"/>
            <a:ext cx="11746523" cy="67055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6656" y="160421"/>
            <a:ext cx="10680191" cy="56015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solidFill>
                  <a:srgbClr val="FF0000"/>
                </a:solidFill>
              </a:rPr>
              <a:t>পাঠ</a:t>
            </a:r>
            <a:r>
              <a:rPr lang="en-US" sz="6600" b="1" u="sng" dirty="0" smtClean="0">
                <a:solidFill>
                  <a:srgbClr val="FF0000"/>
                </a:solidFill>
              </a:rPr>
              <a:t> </a:t>
            </a:r>
            <a:r>
              <a:rPr lang="en-US" sz="6600" b="1" u="sng" dirty="0" err="1" smtClean="0">
                <a:solidFill>
                  <a:srgbClr val="FF0000"/>
                </a:solidFill>
              </a:rPr>
              <a:t>পরিচিতি</a:t>
            </a:r>
            <a:endParaRPr lang="en-US" sz="6600" b="1" u="sng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u="sng" dirty="0" err="1" smtClean="0"/>
              <a:t>শ্রে</a:t>
            </a:r>
            <a:r>
              <a:rPr lang="en-US" sz="3200" dirty="0" err="1" smtClean="0"/>
              <a:t>ণি</a:t>
            </a:r>
            <a:r>
              <a:rPr lang="en-US" sz="3200" dirty="0" smtClean="0"/>
              <a:t>- </a:t>
            </a:r>
            <a:r>
              <a:rPr lang="en-US" sz="3200" dirty="0" err="1" smtClean="0"/>
              <a:t>প্রথম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বিষয়ঃ</a:t>
            </a:r>
            <a:r>
              <a:rPr lang="en-US" sz="3200" dirty="0" smtClean="0"/>
              <a:t>  </a:t>
            </a:r>
            <a:r>
              <a:rPr lang="en-US" sz="3200" dirty="0" err="1" smtClean="0"/>
              <a:t>শিল্পকলা</a:t>
            </a:r>
            <a:r>
              <a:rPr lang="en-US" sz="3200" dirty="0" smtClean="0"/>
              <a:t>   (</a:t>
            </a:r>
            <a:r>
              <a:rPr lang="en-US" sz="3200" dirty="0" err="1" smtClean="0"/>
              <a:t>নৃত্যকলা</a:t>
            </a:r>
            <a:r>
              <a:rPr lang="en-US" sz="3200" dirty="0" smtClean="0"/>
              <a:t>)</a:t>
            </a:r>
          </a:p>
          <a:p>
            <a:pPr algn="ctr"/>
            <a:r>
              <a:rPr lang="en-US" sz="3200" dirty="0" err="1" smtClean="0"/>
              <a:t>ছড়াগানে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নৃত্য</a:t>
            </a:r>
            <a:endParaRPr lang="en-US" sz="3200" dirty="0" smtClean="0"/>
          </a:p>
          <a:p>
            <a:pPr algn="ctr"/>
            <a:r>
              <a:rPr lang="en-US" sz="3200" dirty="0" smtClean="0"/>
              <a:t>                </a:t>
            </a:r>
            <a:r>
              <a:rPr lang="en-US" sz="3200" dirty="0" err="1" smtClean="0"/>
              <a:t>পাঠ্যাংশঃ</a:t>
            </a:r>
            <a:r>
              <a:rPr lang="en-US" sz="3200" dirty="0" smtClean="0"/>
              <a:t>  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সবাই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রাজা</a:t>
            </a:r>
            <a:r>
              <a:rPr lang="en-US" sz="3200" dirty="0" smtClean="0"/>
              <a:t>----</a:t>
            </a:r>
            <a:r>
              <a:rPr lang="en-US" sz="3200" dirty="0" err="1" smtClean="0"/>
              <a:t>রাজা</a:t>
            </a:r>
            <a:r>
              <a:rPr lang="en-US" sz="3200" dirty="0" smtClean="0"/>
              <a:t>।</a:t>
            </a:r>
          </a:p>
          <a:p>
            <a:pPr algn="ctr"/>
            <a:r>
              <a:rPr lang="en-US" sz="3200" dirty="0" smtClean="0"/>
              <a:t>(</a:t>
            </a:r>
            <a:r>
              <a:rPr lang="en-US" sz="3200" dirty="0" err="1" smtClean="0"/>
              <a:t>কথা</a:t>
            </a:r>
            <a:r>
              <a:rPr lang="en-US" sz="3200" dirty="0" smtClean="0"/>
              <a:t> ও </a:t>
            </a:r>
            <a:r>
              <a:rPr lang="en-US" sz="3200" dirty="0" err="1" smtClean="0"/>
              <a:t>সুর</a:t>
            </a:r>
            <a:r>
              <a:rPr lang="en-US" sz="3200" dirty="0" smtClean="0"/>
              <a:t> ঃ </a:t>
            </a:r>
            <a:r>
              <a:rPr lang="en-US" sz="3200" dirty="0" err="1" smtClean="0"/>
              <a:t>রবীন্দ্রনাথ</a:t>
            </a:r>
            <a:r>
              <a:rPr lang="en-US" sz="3200" dirty="0" smtClean="0"/>
              <a:t> </a:t>
            </a:r>
            <a:r>
              <a:rPr lang="en-US" sz="3200" dirty="0" err="1" smtClean="0"/>
              <a:t>ঠাকুর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তাল</a:t>
            </a:r>
            <a:r>
              <a:rPr lang="en-US" sz="3200" dirty="0" smtClean="0"/>
              <a:t> : </a:t>
            </a:r>
            <a:r>
              <a:rPr lang="en-US" sz="3200" dirty="0" err="1" smtClean="0"/>
              <a:t>দাদরা</a:t>
            </a:r>
            <a:r>
              <a:rPr lang="en-US" sz="3200" dirty="0" smtClean="0"/>
              <a:t>)</a:t>
            </a:r>
          </a:p>
          <a:p>
            <a:pPr algn="ctr"/>
            <a:r>
              <a:rPr lang="en-US" sz="3200" dirty="0" err="1" smtClean="0"/>
              <a:t>সময়ঃ</a:t>
            </a:r>
            <a:r>
              <a:rPr lang="en-US" sz="3200" dirty="0" smtClean="0"/>
              <a:t>  ৪৫ </a:t>
            </a:r>
            <a:r>
              <a:rPr lang="en-US" sz="3200" dirty="0" err="1" smtClean="0"/>
              <a:t>মিনিট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তারিখঃ</a:t>
            </a:r>
            <a:r>
              <a:rPr lang="en-US" sz="3200" dirty="0" smtClean="0"/>
              <a:t>  ১২/--/২০২৪</a:t>
            </a:r>
          </a:p>
          <a:p>
            <a:pPr algn="ctr"/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424" y="434741"/>
            <a:ext cx="3111486" cy="25004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49" y="434741"/>
            <a:ext cx="2507797" cy="288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6384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232" y="48126"/>
            <a:ext cx="12047621" cy="67136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7095" y="248653"/>
            <a:ext cx="1140593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শিখনফল</a:t>
            </a:r>
            <a:r>
              <a:rPr lang="en-US" sz="4400" dirty="0" smtClean="0"/>
              <a:t>:</a:t>
            </a:r>
          </a:p>
          <a:p>
            <a:r>
              <a:rPr lang="en-US" sz="4400" dirty="0" err="1" smtClean="0"/>
              <a:t>এই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পাঠ</a:t>
            </a:r>
            <a:r>
              <a:rPr lang="en-US" sz="4400" dirty="0" smtClean="0"/>
              <a:t> </a:t>
            </a:r>
            <a:r>
              <a:rPr lang="en-US" sz="4400" dirty="0" err="1" smtClean="0"/>
              <a:t>শেষে</a:t>
            </a:r>
            <a:r>
              <a:rPr lang="en-US" sz="4400" dirty="0" smtClean="0"/>
              <a:t> </a:t>
            </a:r>
            <a:r>
              <a:rPr lang="en-US" sz="4400" dirty="0" err="1" smtClean="0"/>
              <a:t>শিক্ষার্থীরা</a:t>
            </a:r>
            <a:r>
              <a:rPr lang="en-US" sz="4400" dirty="0" smtClean="0"/>
              <a:t> –</a:t>
            </a:r>
          </a:p>
          <a:p>
            <a:r>
              <a:rPr lang="en-US" sz="4400" dirty="0" smtClean="0"/>
              <a:t>৩.১.১    </a:t>
            </a:r>
            <a:r>
              <a:rPr lang="en-US" sz="4400" dirty="0" err="1" smtClean="0"/>
              <a:t>নৃত্য</a:t>
            </a:r>
            <a:r>
              <a:rPr lang="en-US" sz="4400" dirty="0" smtClean="0"/>
              <a:t> </a:t>
            </a:r>
            <a:r>
              <a:rPr lang="en-US" sz="4400" dirty="0" err="1" smtClean="0"/>
              <a:t>চর্চার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মাধ্যমে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পারিপার্শ্বিক</a:t>
            </a:r>
            <a:r>
              <a:rPr lang="en-US" sz="4400" dirty="0" smtClean="0"/>
              <a:t> </a:t>
            </a:r>
            <a:r>
              <a:rPr lang="en-US" sz="4400" dirty="0" err="1" smtClean="0"/>
              <a:t>বিষয়বস্তু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সম্পর্কে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জেনে</a:t>
            </a:r>
            <a:r>
              <a:rPr lang="en-US" sz="4400" dirty="0" smtClean="0"/>
              <a:t> </a:t>
            </a:r>
            <a:r>
              <a:rPr lang="en-US" sz="4400" dirty="0" err="1" smtClean="0"/>
              <a:t>তার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সঙ্গে</a:t>
            </a:r>
            <a:r>
              <a:rPr lang="en-US" sz="4400" dirty="0" smtClean="0"/>
              <a:t> </a:t>
            </a:r>
            <a:r>
              <a:rPr lang="en-US" sz="4400" dirty="0" err="1" smtClean="0"/>
              <a:t>কল্পনার</a:t>
            </a:r>
            <a:r>
              <a:rPr lang="en-US" sz="4400" dirty="0" smtClean="0"/>
              <a:t>  </a:t>
            </a:r>
            <a:r>
              <a:rPr lang="en-US" sz="4400" dirty="0" err="1" smtClean="0"/>
              <a:t>সংমিশ্রন</a:t>
            </a:r>
            <a:r>
              <a:rPr lang="en-US" sz="4400" dirty="0" smtClean="0"/>
              <a:t> </a:t>
            </a:r>
            <a:r>
              <a:rPr lang="en-US" sz="4400" dirty="0" err="1" smtClean="0"/>
              <a:t>ঘটাতে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পারবে</a:t>
            </a:r>
            <a:r>
              <a:rPr lang="en-US" sz="4400" dirty="0" smtClean="0"/>
              <a:t>।</a:t>
            </a:r>
          </a:p>
          <a:p>
            <a:endParaRPr lang="en-US" sz="4400" dirty="0" smtClean="0"/>
          </a:p>
          <a:p>
            <a:r>
              <a:rPr lang="en-US" sz="4400" dirty="0" smtClean="0"/>
              <a:t>৩.১.২    </a:t>
            </a:r>
            <a:r>
              <a:rPr lang="en-US" sz="4400" dirty="0" err="1" smtClean="0"/>
              <a:t>পারিবারিক</a:t>
            </a:r>
            <a:r>
              <a:rPr lang="en-US" sz="4400" dirty="0" smtClean="0"/>
              <a:t> </a:t>
            </a:r>
            <a:r>
              <a:rPr lang="en-US" sz="4400" dirty="0" err="1" smtClean="0"/>
              <a:t>আচার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আচরণ</a:t>
            </a:r>
            <a:r>
              <a:rPr lang="en-US" sz="4400" dirty="0" smtClean="0"/>
              <a:t> </a:t>
            </a:r>
            <a:r>
              <a:rPr lang="en-US" sz="4400" dirty="0" err="1" smtClean="0"/>
              <a:t>অবলোকন</a:t>
            </a:r>
            <a:r>
              <a:rPr lang="en-US" sz="4400" dirty="0" smtClean="0"/>
              <a:t> ও </a:t>
            </a:r>
            <a:r>
              <a:rPr lang="en-US" sz="4400" dirty="0" err="1" smtClean="0"/>
              <a:t>কল্পনা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করে</a:t>
            </a:r>
            <a:r>
              <a:rPr lang="en-US" sz="4400" dirty="0" smtClean="0"/>
              <a:t> </a:t>
            </a:r>
            <a:r>
              <a:rPr lang="en-US" sz="4400" dirty="0" err="1" smtClean="0"/>
              <a:t>শিল্পকলা</a:t>
            </a:r>
            <a:r>
              <a:rPr lang="en-US" sz="4400" dirty="0" smtClean="0"/>
              <a:t> </a:t>
            </a:r>
            <a:r>
              <a:rPr lang="en-US" sz="4400" dirty="0" err="1" smtClean="0"/>
              <a:t>চর্চার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মাধ্যমে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প্রকাশ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পারবে</a:t>
            </a:r>
            <a:r>
              <a:rPr lang="en-US" sz="4400" dirty="0" smtClean="0"/>
              <a:t>।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9753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40632" y="173094"/>
            <a:ext cx="11646568" cy="64729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58" y="266445"/>
            <a:ext cx="4419599" cy="6350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821" y="266445"/>
            <a:ext cx="5518484" cy="61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61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68821"/>
            <a:ext cx="11927305" cy="6553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71" y="336884"/>
            <a:ext cx="4052058" cy="6055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90" y="433137"/>
            <a:ext cx="3376232" cy="57029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78" y="367903"/>
            <a:ext cx="3408948" cy="5993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2125" y="5033626"/>
            <a:ext cx="574577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এখানে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সবাই</a:t>
            </a:r>
            <a:r>
              <a:rPr lang="en-US" sz="3200" dirty="0" smtClean="0"/>
              <a:t> </a:t>
            </a:r>
            <a:r>
              <a:rPr lang="en-US" sz="3200" dirty="0" err="1" smtClean="0"/>
              <a:t>শক্তিশালী,সবাই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রাজা।আমরা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কি</a:t>
            </a:r>
            <a:r>
              <a:rPr lang="en-US" sz="3200" dirty="0" smtClean="0"/>
              <a:t> </a:t>
            </a:r>
            <a:r>
              <a:rPr lang="en-US" sz="3200" dirty="0" err="1" smtClean="0"/>
              <a:t>রাজা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হতে</a:t>
            </a:r>
            <a:r>
              <a:rPr lang="en-US" sz="3200" dirty="0" smtClean="0"/>
              <a:t> </a:t>
            </a:r>
            <a:r>
              <a:rPr lang="en-US" sz="3200" dirty="0" err="1" smtClean="0"/>
              <a:t>চাই</a:t>
            </a:r>
            <a:r>
              <a:rPr lang="en-US" sz="3200" dirty="0" smtClean="0"/>
              <a:t>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49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274" y="88232"/>
            <a:ext cx="11959389" cy="66173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9300" y="1966164"/>
            <a:ext cx="11235350" cy="36317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FF0000"/>
                </a:solidFill>
              </a:rPr>
              <a:t>আমরা</a:t>
            </a:r>
            <a:r>
              <a:rPr lang="en-US" sz="11500" dirty="0" smtClean="0">
                <a:solidFill>
                  <a:srgbClr val="FF0000"/>
                </a:solidFill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</a:rPr>
              <a:t>সবাই</a:t>
            </a:r>
            <a:r>
              <a:rPr lang="en-US" sz="11500" dirty="0" smtClean="0">
                <a:solidFill>
                  <a:srgbClr val="FF0000"/>
                </a:solidFill>
              </a:rPr>
              <a:t> </a:t>
            </a:r>
            <a:r>
              <a:rPr lang="en-US" sz="11500" dirty="0" err="1" smtClean="0">
                <a:solidFill>
                  <a:srgbClr val="FF0000"/>
                </a:solidFill>
              </a:rPr>
              <a:t>রাজা</a:t>
            </a:r>
            <a:endParaRPr lang="en-US" sz="11500" dirty="0" smtClean="0">
              <a:solidFill>
                <a:srgbClr val="FF0000"/>
              </a:solidFill>
            </a:endParaRPr>
          </a:p>
          <a:p>
            <a:pPr algn="ctr"/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565" y="248653"/>
            <a:ext cx="7964905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আজকের</a:t>
            </a:r>
            <a:r>
              <a:rPr lang="en-US" sz="4400" dirty="0" smtClean="0"/>
              <a:t>   </a:t>
            </a:r>
            <a:r>
              <a:rPr lang="en-US" sz="4400" dirty="0" err="1" smtClean="0"/>
              <a:t>পাঠ</a:t>
            </a:r>
            <a:r>
              <a:rPr lang="en-US" sz="4400" dirty="0" smtClean="0"/>
              <a:t>    - </a:t>
            </a:r>
            <a:r>
              <a:rPr lang="en-US" sz="4400" dirty="0" err="1" smtClean="0"/>
              <a:t>নৃত্যকলা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456" y="3648456"/>
            <a:ext cx="2664442" cy="289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1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4274" y="60800"/>
            <a:ext cx="11959389" cy="66173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7595" y="380349"/>
            <a:ext cx="3095055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dirty="0" err="1" smtClean="0"/>
              <a:t>নৃত্যকলা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8" y="1177222"/>
            <a:ext cx="5902859" cy="52691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41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257</Words>
  <Application>Microsoft Office PowerPoint</Application>
  <PresentationFormat>Widescreen</PresentationFormat>
  <Paragraphs>59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69</cp:revision>
  <dcterms:created xsi:type="dcterms:W3CDTF">2023-12-30T02:16:32Z</dcterms:created>
  <dcterms:modified xsi:type="dcterms:W3CDTF">2024-07-02T09:28:46Z</dcterms:modified>
</cp:coreProperties>
</file>