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F40B5-9FD1-4820-8284-2164524789BE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06FF8-748A-41DE-BBBF-90F94FA7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29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06FF8-748A-41DE-BBBF-90F94FA795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80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06FF8-748A-41DE-BBBF-90F94FA795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46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06FF8-748A-41DE-BBBF-90F94FA795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22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178B-10F7-414A-B15E-076EB89F2633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D2C4-5036-4128-9D90-4B7D197DD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98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178B-10F7-414A-B15E-076EB89F2633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D2C4-5036-4128-9D90-4B7D197DD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61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178B-10F7-414A-B15E-076EB89F2633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D2C4-5036-4128-9D90-4B7D197DD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42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178B-10F7-414A-B15E-076EB89F2633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D2C4-5036-4128-9D90-4B7D197DD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19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178B-10F7-414A-B15E-076EB89F2633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D2C4-5036-4128-9D90-4B7D197DD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7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178B-10F7-414A-B15E-076EB89F2633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D2C4-5036-4128-9D90-4B7D197DD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27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178B-10F7-414A-B15E-076EB89F2633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D2C4-5036-4128-9D90-4B7D197DD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1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178B-10F7-414A-B15E-076EB89F2633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D2C4-5036-4128-9D90-4B7D197DD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84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178B-10F7-414A-B15E-076EB89F2633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D2C4-5036-4128-9D90-4B7D197DD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59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178B-10F7-414A-B15E-076EB89F2633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D2C4-5036-4128-9D90-4B7D197DD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61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178B-10F7-414A-B15E-076EB89F2633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D2C4-5036-4128-9D90-4B7D197DD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51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9178B-10F7-414A-B15E-076EB89F2633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4D2C4-5036-4128-9D90-4B7D197DD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4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0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95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49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" y="0"/>
            <a:ext cx="1219802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110862"/>
            <a:ext cx="12201411" cy="674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6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4" y="2761"/>
            <a:ext cx="12091916" cy="690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05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017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-29342"/>
            <a:ext cx="11478904" cy="688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14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96" y="0"/>
            <a:ext cx="95916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16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64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"/>
            <a:ext cx="12192000" cy="686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85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0643" y="402919"/>
            <a:ext cx="52325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GB" sz="8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221" y="2127048"/>
            <a:ext cx="5697394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নাজমুল হাসান</a:t>
            </a:r>
          </a:p>
          <a:p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প্রধান শিক্ষক</a:t>
            </a:r>
          </a:p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শালনগর মডার্ণ একাডেমী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লোহাগড়া, নড়াইল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মোবাঃ০১৭০১৬৬৬৬৫৬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ই-মেইলঃ </a:t>
            </a:r>
            <a:r>
              <a:rPr lang="bn-BD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00B0F0"/>
                </a:solidFill>
              </a:rPr>
              <a:t>nazmulhasan885@gmail.com</a:t>
            </a:r>
            <a:endParaRPr lang="en-GB" sz="2400" dirty="0">
              <a:solidFill>
                <a:srgbClr val="00B0F0"/>
              </a:solidFill>
            </a:endParaRPr>
          </a:p>
          <a:p>
            <a:endParaRPr lang="en-GB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156" y="-2015731"/>
            <a:ext cx="7667432" cy="887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55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308" y="777923"/>
            <a:ext cx="117006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বর্ষবরনের গান শুনি এবং আমরাও একসাথে গায়।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33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4041" y="1507025"/>
            <a:ext cx="924863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পহেলা বৈশাখকে কেন্দ্র করে স্থানীয়ভাবে কী কী আচার, অনুষ্ঠান, খাবার, দাবারের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আয়োজন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হয় তার একটি তালিকা তৈরি করে বন্ধুখাতায়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লিখে আনবে।</a:t>
            </a:r>
          </a:p>
          <a:p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বিষয়ে তুমি তোমার বয়োজেষ্ঠ্যদের সহোযোগিত নিতে পারো। </a:t>
            </a:r>
            <a:endParaRPr lang="en-US" sz="4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264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401307" cy="7171027"/>
            <a:chOff x="0" y="0"/>
            <a:chExt cx="12401307" cy="717102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86854" y="5308979"/>
              <a:ext cx="11814453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115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সবাইকে আবারো ধন্যবাদ </a:t>
              </a:r>
              <a:endParaRPr lang="en-US" sz="1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3773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6967" y="5732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63107" y="93786"/>
            <a:ext cx="39116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7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2197" y="35074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0512" y="2079675"/>
            <a:ext cx="486062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BD" sz="48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</a:p>
          <a:p>
            <a:r>
              <a:rPr lang="bn-BD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	শিল্প ও সংস্কৃতি</a:t>
            </a:r>
          </a:p>
          <a:p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অভিজ্ঞতাঃ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4800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সেশনঃ 	১-৩</a:t>
            </a:r>
          </a:p>
          <a:p>
            <a:r>
              <a:rPr lang="bn-BD" sz="4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 ১ ঘন্টা</a:t>
            </a:r>
          </a:p>
          <a:p>
            <a:r>
              <a:rPr lang="bn-BD" sz="4800" dirty="0" smtClean="0">
                <a:solidFill>
                  <a:srgbClr val="FF7C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তারিখঃ................... </a:t>
            </a:r>
            <a:endParaRPr lang="en-GB" sz="4800" dirty="0">
              <a:solidFill>
                <a:srgbClr val="FF7C8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755" y="1290214"/>
            <a:ext cx="4288535" cy="556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78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7574" y="951775"/>
            <a:ext cx="120499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</a:rPr>
              <a:t>শিখনফলঃ</a:t>
            </a:r>
          </a:p>
          <a:p>
            <a:r>
              <a:rPr lang="bn-BD" sz="4000" dirty="0" smtClean="0">
                <a:solidFill>
                  <a:srgbClr val="0070C0"/>
                </a:solidFill>
              </a:rPr>
              <a:t>শিক্ষার্থীরা এই পাঠ শেষে.....</a:t>
            </a:r>
          </a:p>
          <a:p>
            <a:r>
              <a:rPr lang="bn-BD" sz="4000" dirty="0" smtClean="0">
                <a:solidFill>
                  <a:srgbClr val="0070C0"/>
                </a:solidFill>
              </a:rPr>
              <a:t>১। বৈশাখী মেলা সম্পর্কে বলতে পারবে।</a:t>
            </a:r>
          </a:p>
          <a:p>
            <a:r>
              <a:rPr lang="bn-BD" sz="4000" dirty="0" smtClean="0">
                <a:solidFill>
                  <a:srgbClr val="0070C0"/>
                </a:solidFill>
              </a:rPr>
              <a:t>২। হালখাতার বর্ণনা দিতে পারবে।</a:t>
            </a:r>
          </a:p>
          <a:p>
            <a:r>
              <a:rPr lang="bn-BD" sz="4000" dirty="0" smtClean="0">
                <a:solidFill>
                  <a:srgbClr val="0070C0"/>
                </a:solidFill>
              </a:rPr>
              <a:t>৩। বাংলাদেশের বিভিন্ন অঞ্চলের বর্ষবরণ উৎসব ব্যাখ্যা          দিতে পারবে।</a:t>
            </a:r>
          </a:p>
          <a:p>
            <a:r>
              <a:rPr lang="bn-BD" sz="4000" dirty="0" smtClean="0">
                <a:solidFill>
                  <a:srgbClr val="0070C0"/>
                </a:solidFill>
              </a:rPr>
              <a:t>৪। যাপিত জীবনে নিজস্ব সংস্কৃতির চর্চা করতে পারবে।  </a:t>
            </a:r>
            <a:endParaRPr lang="en-GB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019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22" y="0"/>
            <a:ext cx="10461962" cy="61414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5725" y="6150114"/>
            <a:ext cx="6125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 দেখে তোমাদের কি মনে হচ্ছে?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198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87606" y="0"/>
            <a:ext cx="8598088" cy="6027525"/>
            <a:chOff x="1487606" y="0"/>
            <a:chExt cx="8598088" cy="60275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606" y="0"/>
              <a:ext cx="8598088" cy="6027525"/>
            </a:xfrm>
            <a:prstGeom prst="rect">
              <a:avLst/>
            </a:prstGeom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5568286" y="0"/>
              <a:ext cx="4339988" cy="98263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739982" y="6088559"/>
            <a:ext cx="6093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 দেখোতো বোঝা যায় কিনা?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54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17448" y="511145"/>
            <a:ext cx="452078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 আজ এসো আমরা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endParaRPr lang="en-GB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ণের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বৈশাখী মেলা/বর্ষবরণ উৎসব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endParaRPr lang="en-GB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বর্ষবিদায়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উৎসব সম্পর্কে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039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5" y="-367347"/>
            <a:ext cx="11962890" cy="767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81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99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142</Words>
  <Application>Microsoft Office PowerPoint</Application>
  <PresentationFormat>Widescreen</PresentationFormat>
  <Paragraphs>34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NAZMUL</dc:creator>
  <cp:lastModifiedBy>NAZMUL</cp:lastModifiedBy>
  <cp:revision>12</cp:revision>
  <dcterms:created xsi:type="dcterms:W3CDTF">2024-06-29T01:44:18Z</dcterms:created>
  <dcterms:modified xsi:type="dcterms:W3CDTF">2024-07-02T01:09:30Z</dcterms:modified>
</cp:coreProperties>
</file>