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EF77-4021-72A8-23BD-099C66A1A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D9CDA-B36A-4D47-2EBC-B958889FD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310F-C596-6E13-EF3E-656062D0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9FF7-15F2-2A79-D1F9-57F090DF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80757-CBEE-AA20-8476-0993A0B7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D7FE-FFDC-FC99-2247-E5EB58A9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4DC0E-DA4F-75AF-5ECC-6E20A688C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49D2A-B582-2A8B-D42F-DE9CD0F4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DFB9-A3EB-D6B9-B904-2ECB9794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8EAA-995C-77F3-9A44-22541A21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CF521-598E-D798-5F9A-7BED0B510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68758-D881-1022-BEFF-8D56A26EF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0EA1-3596-518C-1217-F2A6C5D7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6ABA-F46D-6F70-0388-F74B094F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FDD5-FAFD-0416-2B9B-5988A193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C445-6C8F-9778-9154-EBFED06E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5F9E-38B9-FF52-88D0-07160658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A661-5F1B-8D56-D20F-6BBE0A2E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7058-4549-1CB8-46A7-049A72DA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44E0-7555-4190-47B4-9CBE9F49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8324-E616-B4A2-F6E4-44A600D0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693F-C780-0A03-3243-54E14549D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5A25-D96F-81ED-395C-8FF3A3E0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5AC3-5BE6-1B9A-4AD1-C41C03E4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7628F-5D75-8CCD-EAB1-F3464A9A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6E6-5B98-B696-C36C-D1F2E71F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2715-611F-73CF-EE8B-B82DA096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66823-378C-A1B9-8CE8-F983687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1E8DB-2C04-E675-35BD-2A3D0247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C4F52-8979-9A08-9BB1-018A30A3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476FF-DB9B-4A70-2F08-4C18FC38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20E0-0C83-9591-C271-9ADBA6BC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EE754-4AC5-2E01-0F54-E3FBD742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34D04-8BB3-3F3C-B9F6-39A9A3D87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53B24-25BB-6556-DB39-8B3270CE8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5DBC9-27B3-CB48-987C-4E1A6439F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CE071-475B-7600-400A-A60D2E28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018BE-4AEF-FD4B-1E51-95CA0884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BAF3A-2B76-1AA7-9299-0D6FF0FA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0F6E-ADC9-C12E-EDE6-238D11FF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83454-B594-7BAE-C97A-C7DD731C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77F23-09EE-099E-1865-CE57C683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8A5CF-9E85-4A1C-8F79-1353EB6A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00C7D-F947-B076-B38E-59E2E3B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05CC7-0664-AFE2-FB94-805CC1CD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6869-25C9-C4BE-87BC-34531010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479F-0625-A1DD-DEFE-709094C4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D664-8098-BCE7-2336-E4A0C618D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EFBDA-2907-9176-C90B-FC9BB5F0A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95F99-4CB4-186E-0C2E-80F780FD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1542C-5D4D-5383-62F1-CC26D9DE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A9798-5804-3058-3BFC-D0DD6D75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15ED-785C-09D6-126C-6D231E1E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F6861-374A-EF78-8B94-117DFCD12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93731-00AF-85C5-B538-67D513B0D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CE365-D7D8-E815-8D8B-F983D7DF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C5947-E49B-285A-5C9A-0461F82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99978-374B-3B21-DD6E-11F1D113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255A2-DE52-819F-06C3-EB4370BD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94D07-D6DD-C087-DD15-FA63AD9F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78234-06B8-9ED4-84E4-37FB57D82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2CC-6DAC-4D36-87AE-1F264D921A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1307-EFF8-0806-EA91-79E0E410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775D9-8E3C-8DF1-8E0C-BEF83235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5378-B4B1-4502-AB14-DBA04712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736E8-6637-23A9-5869-CD8D0A395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1873770"/>
            <a:ext cx="7159017" cy="38801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CDB53-DA4C-9078-2E2F-9A776F9288E1}"/>
              </a:ext>
            </a:extLst>
          </p:cNvPr>
          <p:cNvSpPr txBox="1"/>
          <p:nvPr/>
        </p:nvSpPr>
        <p:spPr>
          <a:xfrm>
            <a:off x="2881563" y="899410"/>
            <a:ext cx="595109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Welcome to today’s class.</a:t>
            </a:r>
          </a:p>
        </p:txBody>
      </p:sp>
    </p:spTree>
    <p:extLst>
      <p:ext uri="{BB962C8B-B14F-4D97-AF65-F5344CB8AC3E}">
        <p14:creationId xmlns:p14="http://schemas.microsoft.com/office/powerpoint/2010/main" val="3071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9233FB-47E4-F741-ED5D-2DD786388F3C}"/>
              </a:ext>
            </a:extLst>
          </p:cNvPr>
          <p:cNvSpPr/>
          <p:nvPr/>
        </p:nvSpPr>
        <p:spPr>
          <a:xfrm>
            <a:off x="1836298" y="3162766"/>
            <a:ext cx="4332157" cy="31179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F76ABE6-97C2-5BDD-32CF-9418B7831213}"/>
              </a:ext>
            </a:extLst>
          </p:cNvPr>
          <p:cNvSpPr/>
          <p:nvPr/>
        </p:nvSpPr>
        <p:spPr>
          <a:xfrm flipH="1">
            <a:off x="1603949" y="1517596"/>
            <a:ext cx="4811841" cy="164517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F05D6-5868-1784-F8F3-56705ABFD289}"/>
              </a:ext>
            </a:extLst>
          </p:cNvPr>
          <p:cNvSpPr/>
          <p:nvPr/>
        </p:nvSpPr>
        <p:spPr>
          <a:xfrm>
            <a:off x="1305394" y="6280720"/>
            <a:ext cx="5393964" cy="43471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F4850-7CA9-472E-9EBF-B5795C0F0ADB}"/>
              </a:ext>
            </a:extLst>
          </p:cNvPr>
          <p:cNvSpPr txBox="1"/>
          <p:nvPr/>
        </p:nvSpPr>
        <p:spPr>
          <a:xfrm>
            <a:off x="2803163" y="4136968"/>
            <a:ext cx="23984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704F1-3A83-513E-D892-A26DAC03C7D6}"/>
              </a:ext>
            </a:extLst>
          </p:cNvPr>
          <p:cNvSpPr txBox="1"/>
          <p:nvPr/>
        </p:nvSpPr>
        <p:spPr>
          <a:xfrm>
            <a:off x="6415790" y="2820025"/>
            <a:ext cx="4478311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You will write 5 sentences about your </a:t>
            </a:r>
            <a:r>
              <a:rPr lang="en-US" sz="4000" b="1" dirty="0" err="1"/>
              <a:t>favourite</a:t>
            </a:r>
            <a:r>
              <a:rPr lang="en-US" sz="4000" b="1" dirty="0"/>
              <a:t> occupation, and show me tomorrow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2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00450-9111-E7E6-611B-8B8DDDE5B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63514"/>
            <a:ext cx="6096000" cy="406108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3C22F-A915-8913-8EEC-FE30EC0AC9F1}"/>
              </a:ext>
            </a:extLst>
          </p:cNvPr>
          <p:cNvSpPr txBox="1"/>
          <p:nvPr/>
        </p:nvSpPr>
        <p:spPr>
          <a:xfrm>
            <a:off x="1274164" y="749507"/>
            <a:ext cx="894912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Goodbye, see you later in another class.</a:t>
            </a:r>
          </a:p>
        </p:txBody>
      </p:sp>
    </p:spTree>
    <p:extLst>
      <p:ext uri="{BB962C8B-B14F-4D97-AF65-F5344CB8AC3E}">
        <p14:creationId xmlns:p14="http://schemas.microsoft.com/office/powerpoint/2010/main" val="231661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EF8139-109A-60AB-A3A3-BA83BE6CBC1D}"/>
              </a:ext>
            </a:extLst>
          </p:cNvPr>
          <p:cNvSpPr txBox="1"/>
          <p:nvPr/>
        </p:nvSpPr>
        <p:spPr>
          <a:xfrm>
            <a:off x="2413416" y="944380"/>
            <a:ext cx="70903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Teacher’s Identification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D013B-C210-65A3-F2BF-48658B320E0E}"/>
              </a:ext>
            </a:extLst>
          </p:cNvPr>
          <p:cNvSpPr txBox="1"/>
          <p:nvPr/>
        </p:nvSpPr>
        <p:spPr>
          <a:xfrm>
            <a:off x="1299147" y="2398427"/>
            <a:ext cx="9593705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Name: Tania Sultana</a:t>
            </a:r>
          </a:p>
          <a:p>
            <a:r>
              <a:rPr lang="en-US" sz="3600" b="1" dirty="0"/>
              <a:t>Designation: Assistant Teacher</a:t>
            </a:r>
          </a:p>
          <a:p>
            <a:r>
              <a:rPr lang="en-US" sz="3600" b="1" dirty="0"/>
              <a:t>School’s  Name: </a:t>
            </a:r>
            <a:r>
              <a:rPr lang="en-US" sz="3600" b="1" dirty="0" err="1"/>
              <a:t>Hossainpur</a:t>
            </a:r>
            <a:r>
              <a:rPr lang="en-US" sz="3600" b="1" dirty="0"/>
              <a:t> Govt. Primary School</a:t>
            </a:r>
          </a:p>
          <a:p>
            <a:r>
              <a:rPr lang="en-US" sz="3600" b="1" dirty="0"/>
              <a:t>Sonargaon, Narayanganj.</a:t>
            </a:r>
          </a:p>
        </p:txBody>
      </p:sp>
    </p:spTree>
    <p:extLst>
      <p:ext uri="{BB962C8B-B14F-4D97-AF65-F5344CB8AC3E}">
        <p14:creationId xmlns:p14="http://schemas.microsoft.com/office/powerpoint/2010/main" val="32302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21A7FB-59D7-A9CF-C218-E4FBB2181062}"/>
              </a:ext>
            </a:extLst>
          </p:cNvPr>
          <p:cNvSpPr txBox="1"/>
          <p:nvPr/>
        </p:nvSpPr>
        <p:spPr>
          <a:xfrm>
            <a:off x="4084819" y="434715"/>
            <a:ext cx="445207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Lesson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2E18A-BEEC-4C1D-94DC-D6D78D6B7296}"/>
              </a:ext>
            </a:extLst>
          </p:cNvPr>
          <p:cNvSpPr txBox="1"/>
          <p:nvPr/>
        </p:nvSpPr>
        <p:spPr>
          <a:xfrm>
            <a:off x="2368446" y="1588957"/>
            <a:ext cx="7884826" cy="2862322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Class: 3, Subject: English</a:t>
            </a:r>
          </a:p>
          <a:p>
            <a:pPr algn="ctr"/>
            <a:r>
              <a:rPr lang="en-US" sz="3600" dirty="0"/>
              <a:t>Unit: 21, Lesson: 1-2</a:t>
            </a:r>
          </a:p>
          <a:p>
            <a:pPr algn="ctr"/>
            <a:r>
              <a:rPr lang="en-US" sz="3600" dirty="0"/>
              <a:t>Topic: Occupations</a:t>
            </a:r>
          </a:p>
          <a:p>
            <a:pPr algn="ctr"/>
            <a:r>
              <a:rPr lang="en-US" sz="3600" dirty="0"/>
              <a:t>Parts of the lesson: Activity A</a:t>
            </a:r>
          </a:p>
          <a:p>
            <a:pPr algn="ctr"/>
            <a:r>
              <a:rPr lang="en-US" sz="3600" dirty="0"/>
              <a:t>Time: 50 Minutes, Date: 26/06/2023</a:t>
            </a:r>
          </a:p>
        </p:txBody>
      </p:sp>
    </p:spTree>
    <p:extLst>
      <p:ext uri="{BB962C8B-B14F-4D97-AF65-F5344CB8AC3E}">
        <p14:creationId xmlns:p14="http://schemas.microsoft.com/office/powerpoint/2010/main" val="20019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E916E-6659-0617-07D3-72F9B29908AD}"/>
              </a:ext>
            </a:extLst>
          </p:cNvPr>
          <p:cNvSpPr txBox="1"/>
          <p:nvPr/>
        </p:nvSpPr>
        <p:spPr>
          <a:xfrm>
            <a:off x="1082087" y="731863"/>
            <a:ext cx="10445857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Learning Outcomes: </a:t>
            </a:r>
          </a:p>
          <a:p>
            <a:pPr algn="ctr"/>
            <a:r>
              <a:rPr lang="en-US" sz="2800" dirty="0"/>
              <a:t>At the end of the lesson the students will be able to</a:t>
            </a:r>
          </a:p>
          <a:p>
            <a:r>
              <a:rPr lang="en-US" sz="2800" b="1" dirty="0"/>
              <a:t>Speaking:</a:t>
            </a:r>
          </a:p>
          <a:p>
            <a:r>
              <a:rPr lang="en-US" sz="2800" b="1" dirty="0"/>
              <a:t>                 </a:t>
            </a:r>
            <a:r>
              <a:rPr lang="en-US" sz="2800" dirty="0"/>
              <a:t>1.1.1  repeat words, phrases and                                                        sentences after the teacher with proper sounds and stress.</a:t>
            </a:r>
          </a:p>
          <a:p>
            <a:r>
              <a:rPr lang="en-US" sz="2800" dirty="0"/>
              <a:t>                 6.2.1  talk about people and objects.</a:t>
            </a:r>
          </a:p>
          <a:p>
            <a:r>
              <a:rPr lang="en-US" sz="2800" b="1" dirty="0"/>
              <a:t>Reading:  </a:t>
            </a:r>
          </a:p>
          <a:p>
            <a:r>
              <a:rPr lang="en-US" sz="2800" b="1" dirty="0"/>
              <a:t>                 </a:t>
            </a:r>
            <a:r>
              <a:rPr lang="en-US" sz="2800" dirty="0"/>
              <a:t>1.4.1  read and match words and sentences with pictures.</a:t>
            </a:r>
          </a:p>
          <a:p>
            <a:r>
              <a:rPr lang="en-US" sz="2800" b="1" dirty="0"/>
              <a:t>Writing </a:t>
            </a:r>
            <a:r>
              <a:rPr lang="en-US" sz="2800" dirty="0"/>
              <a:t>: </a:t>
            </a:r>
          </a:p>
          <a:p>
            <a:r>
              <a:rPr lang="en-US" sz="2800" dirty="0"/>
              <a:t>                 3.1.2  write words, phrases and sentences using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164360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field&#10;&#10;Description automatically generated">
            <a:extLst>
              <a:ext uri="{FF2B5EF4-FFF2-40B4-BE49-F238E27FC236}">
                <a16:creationId xmlns:a16="http://schemas.microsoft.com/office/drawing/2014/main" id="{66D90B46-2F4E-8B3F-B69B-D7AF8629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0" y="4452079"/>
            <a:ext cx="3289716" cy="1903751"/>
          </a:xfrm>
          <a:prstGeom prst="rect">
            <a:avLst/>
          </a:prstGeom>
        </p:spPr>
      </p:pic>
      <p:pic>
        <p:nvPicPr>
          <p:cNvPr id="8" name="Picture 7" descr="A person wearing a headscarf and a stethoscope&#10;&#10;Description automatically generated">
            <a:extLst>
              <a:ext uri="{FF2B5EF4-FFF2-40B4-BE49-F238E27FC236}">
                <a16:creationId xmlns:a16="http://schemas.microsoft.com/office/drawing/2014/main" id="{1AE0427E-0D63-83AA-4C69-E9F8E242F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28" y="2418801"/>
            <a:ext cx="3894147" cy="1903752"/>
          </a:xfrm>
          <a:prstGeom prst="rect">
            <a:avLst/>
          </a:prstGeom>
        </p:spPr>
      </p:pic>
      <p:pic>
        <p:nvPicPr>
          <p:cNvPr id="10" name="Picture 9" descr="A person in a boat&#10;&#10;Description automatically generated">
            <a:extLst>
              <a:ext uri="{FF2B5EF4-FFF2-40B4-BE49-F238E27FC236}">
                <a16:creationId xmlns:a16="http://schemas.microsoft.com/office/drawing/2014/main" id="{23068141-B9C4-20D6-4AF1-0C40A0813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9" y="4236828"/>
            <a:ext cx="3041221" cy="1903752"/>
          </a:xfrm>
          <a:prstGeom prst="rect">
            <a:avLst/>
          </a:prstGeom>
        </p:spPr>
      </p:pic>
      <p:pic>
        <p:nvPicPr>
          <p:cNvPr id="12" name="Picture 11" descr="A person standing on a boat holding a net&#10;&#10;Description automatically generated">
            <a:extLst>
              <a:ext uri="{FF2B5EF4-FFF2-40B4-BE49-F238E27FC236}">
                <a16:creationId xmlns:a16="http://schemas.microsoft.com/office/drawing/2014/main" id="{EF8FB927-9A25-A358-B1A2-822C6873C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19" y="440099"/>
            <a:ext cx="2933073" cy="1903751"/>
          </a:xfrm>
          <a:prstGeom prst="rect">
            <a:avLst/>
          </a:prstGeom>
        </p:spPr>
      </p:pic>
      <p:pic>
        <p:nvPicPr>
          <p:cNvPr id="4" name="Picture 3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77A04FDE-C5A1-BD3C-F944-B04F952480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17547" r="5517" b="9010"/>
          <a:stretch/>
        </p:blipFill>
        <p:spPr>
          <a:xfrm>
            <a:off x="734587" y="321508"/>
            <a:ext cx="3369459" cy="21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ver of a book with a picture of kids&#10;&#10;Description automatically generated">
            <a:extLst>
              <a:ext uri="{FF2B5EF4-FFF2-40B4-BE49-F238E27FC236}">
                <a16:creationId xmlns:a16="http://schemas.microsoft.com/office/drawing/2014/main" id="{F2E02EE6-C84A-DABB-49A2-EB8CF2555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92" r="6483" b="33719"/>
          <a:stretch/>
        </p:blipFill>
        <p:spPr>
          <a:xfrm>
            <a:off x="876925" y="1472385"/>
            <a:ext cx="5066675" cy="4721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353551-A4E6-D8C6-9D16-2948F132B9C5}"/>
              </a:ext>
            </a:extLst>
          </p:cNvPr>
          <p:cNvSpPr txBox="1"/>
          <p:nvPr/>
        </p:nvSpPr>
        <p:spPr>
          <a:xfrm>
            <a:off x="1693889" y="509666"/>
            <a:ext cx="951875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Now, open your English book ,page no 42.</a:t>
            </a:r>
          </a:p>
        </p:txBody>
      </p:sp>
      <p:pic>
        <p:nvPicPr>
          <p:cNvPr id="7" name="Picture 6" descr="A screenshot of a game&#10;&#10;Description automatically generated">
            <a:extLst>
              <a:ext uri="{FF2B5EF4-FFF2-40B4-BE49-F238E27FC236}">
                <a16:creationId xmlns:a16="http://schemas.microsoft.com/office/drawing/2014/main" id="{B486F628-2142-5DA3-0C13-49E365B92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1695164"/>
            <a:ext cx="4721902" cy="44991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994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2F8CD379-6FFB-876E-66A3-5399340F80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36034" b="11102"/>
          <a:stretch/>
        </p:blipFill>
        <p:spPr>
          <a:xfrm>
            <a:off x="416863" y="1495418"/>
            <a:ext cx="2203553" cy="2512495"/>
          </a:xfrm>
          <a:prstGeom prst="rect">
            <a:avLst/>
          </a:prstGeom>
        </p:spPr>
      </p:pic>
      <p:pic>
        <p:nvPicPr>
          <p:cNvPr id="7" name="Picture 6" descr="A person in a uniform&#10;&#10;Description automatically generated">
            <a:extLst>
              <a:ext uri="{FF2B5EF4-FFF2-40B4-BE49-F238E27FC236}">
                <a16:creationId xmlns:a16="http://schemas.microsoft.com/office/drawing/2014/main" id="{2E7A0A35-52A3-5D9F-523A-5C16460D7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t="12411" r="31834" b="19000"/>
          <a:stretch/>
        </p:blipFill>
        <p:spPr>
          <a:xfrm>
            <a:off x="3856392" y="1520343"/>
            <a:ext cx="2203553" cy="2443397"/>
          </a:xfrm>
          <a:prstGeom prst="rect">
            <a:avLst/>
          </a:prstGeom>
        </p:spPr>
      </p:pic>
      <p:pic>
        <p:nvPicPr>
          <p:cNvPr id="11" name="Picture 10" descr="A drawing of a person with glasses&#10;&#10;Description automatically generated">
            <a:extLst>
              <a:ext uri="{FF2B5EF4-FFF2-40B4-BE49-F238E27FC236}">
                <a16:creationId xmlns:a16="http://schemas.microsoft.com/office/drawing/2014/main" id="{1353DB2A-9CF5-5743-7E23-F87906B02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3575" r="36244" b="7963"/>
          <a:stretch/>
        </p:blipFill>
        <p:spPr>
          <a:xfrm>
            <a:off x="6629376" y="1529966"/>
            <a:ext cx="2203553" cy="2443397"/>
          </a:xfrm>
          <a:prstGeom prst="rect">
            <a:avLst/>
          </a:prstGeom>
        </p:spPr>
      </p:pic>
      <p:pic>
        <p:nvPicPr>
          <p:cNvPr id="13" name="Picture 12" descr="A drawing of a child holding a screwdriver&#10;&#10;Description automatically generated">
            <a:extLst>
              <a:ext uri="{FF2B5EF4-FFF2-40B4-BE49-F238E27FC236}">
                <a16:creationId xmlns:a16="http://schemas.microsoft.com/office/drawing/2014/main" id="{4BBF3112-53D9-789E-70EE-8778723C2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r="23953" b="7543"/>
          <a:stretch/>
        </p:blipFill>
        <p:spPr>
          <a:xfrm>
            <a:off x="9517562" y="1623171"/>
            <a:ext cx="1989804" cy="22569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B18515-19D9-C97C-90CA-F195C2EB285C}"/>
              </a:ext>
            </a:extLst>
          </p:cNvPr>
          <p:cNvSpPr txBox="1"/>
          <p:nvPr/>
        </p:nvSpPr>
        <p:spPr>
          <a:xfrm>
            <a:off x="476702" y="4682209"/>
            <a:ext cx="1475246" cy="52247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Teacher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80BDC9-01B1-8781-945C-1D06E59E77BE}"/>
              </a:ext>
            </a:extLst>
          </p:cNvPr>
          <p:cNvSpPr txBox="1"/>
          <p:nvPr/>
        </p:nvSpPr>
        <p:spPr>
          <a:xfrm flipH="1">
            <a:off x="4033103" y="4682209"/>
            <a:ext cx="1286447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Pilot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B4EEC-F4C7-E176-CB76-4FF9CCBC5225}"/>
              </a:ext>
            </a:extLst>
          </p:cNvPr>
          <p:cNvSpPr txBox="1"/>
          <p:nvPr/>
        </p:nvSpPr>
        <p:spPr>
          <a:xfrm>
            <a:off x="6505731" y="4620876"/>
            <a:ext cx="1409075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Tailor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0A21AC-3A02-B5AB-7A91-2FA191A8CEEB}"/>
              </a:ext>
            </a:extLst>
          </p:cNvPr>
          <p:cNvSpPr txBox="1"/>
          <p:nvPr/>
        </p:nvSpPr>
        <p:spPr>
          <a:xfrm>
            <a:off x="9683646" y="4575157"/>
            <a:ext cx="1823720" cy="58477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Cobbler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65868-5F69-1340-0C29-9BEF6AAA993E}"/>
              </a:ext>
            </a:extLst>
          </p:cNvPr>
          <p:cNvSpPr txBox="1"/>
          <p:nvPr/>
        </p:nvSpPr>
        <p:spPr>
          <a:xfrm>
            <a:off x="2773179" y="512759"/>
            <a:ext cx="5645803" cy="646331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Point the picture and say .</a:t>
            </a:r>
          </a:p>
        </p:txBody>
      </p:sp>
    </p:spTree>
    <p:extLst>
      <p:ext uri="{BB962C8B-B14F-4D97-AF65-F5344CB8AC3E}">
        <p14:creationId xmlns:p14="http://schemas.microsoft.com/office/powerpoint/2010/main" val="19724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A2551-C4F5-B97A-3936-94D58C6D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70" y="464384"/>
            <a:ext cx="2987570" cy="144483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33F69-892B-B29A-FE23-C2DC55E28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70" y="2143994"/>
            <a:ext cx="2987570" cy="144483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1D222-1595-6B6E-C438-5210DC392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70" y="3748655"/>
            <a:ext cx="2987570" cy="144483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3AB9D-02CF-4727-4D4F-B163256BE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70" y="5413168"/>
            <a:ext cx="2987570" cy="131741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E80B189-B66D-3EFD-D196-48A15EEB0D4D}"/>
              </a:ext>
            </a:extLst>
          </p:cNvPr>
          <p:cNvSpPr/>
          <p:nvPr/>
        </p:nvSpPr>
        <p:spPr>
          <a:xfrm>
            <a:off x="809468" y="2503357"/>
            <a:ext cx="2683239" cy="1603948"/>
          </a:xfrm>
          <a:prstGeom prst="homePlate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Look and match</a:t>
            </a: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C0B6C9AD-000B-EBBA-65A9-6C2ED772B173}"/>
              </a:ext>
            </a:extLst>
          </p:cNvPr>
          <p:cNvSpPr/>
          <p:nvPr/>
        </p:nvSpPr>
        <p:spPr>
          <a:xfrm>
            <a:off x="809468" y="335993"/>
            <a:ext cx="2409434" cy="1580393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Pair work</a:t>
            </a: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7692F06F-30FF-5D60-D1E7-BEA5EB91347D}"/>
              </a:ext>
            </a:extLst>
          </p:cNvPr>
          <p:cNvSpPr/>
          <p:nvPr/>
        </p:nvSpPr>
        <p:spPr>
          <a:xfrm>
            <a:off x="7263012" y="464384"/>
            <a:ext cx="3420176" cy="6229428"/>
          </a:xfrm>
          <a:prstGeom prst="leftArrowCallout">
            <a:avLst/>
          </a:prstGeom>
          <a:solidFill>
            <a:srgbClr val="7030A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BF400-2649-8F6C-10EB-FC0CF07271E3}"/>
              </a:ext>
            </a:extLst>
          </p:cNvPr>
          <p:cNvSpPr txBox="1"/>
          <p:nvPr/>
        </p:nvSpPr>
        <p:spPr>
          <a:xfrm>
            <a:off x="8973100" y="1034321"/>
            <a:ext cx="120522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tailor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D3C0A-A1B8-55D4-A7CA-6FE9499B33C5}"/>
              </a:ext>
            </a:extLst>
          </p:cNvPr>
          <p:cNvSpPr txBox="1"/>
          <p:nvPr/>
        </p:nvSpPr>
        <p:spPr>
          <a:xfrm flipH="1">
            <a:off x="8973099" y="2679751"/>
            <a:ext cx="142331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cobbler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3EBB5-D28F-41B7-E752-70C76C3C4782}"/>
              </a:ext>
            </a:extLst>
          </p:cNvPr>
          <p:cNvSpPr txBox="1"/>
          <p:nvPr/>
        </p:nvSpPr>
        <p:spPr>
          <a:xfrm flipH="1">
            <a:off x="9105006" y="4033753"/>
            <a:ext cx="115950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pilot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43183-2423-822B-4314-20C59084D832}"/>
              </a:ext>
            </a:extLst>
          </p:cNvPr>
          <p:cNvSpPr txBox="1"/>
          <p:nvPr/>
        </p:nvSpPr>
        <p:spPr>
          <a:xfrm>
            <a:off x="8914640" y="5437633"/>
            <a:ext cx="1540233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11605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3DC8BF5D-FD2C-50AB-E59B-D435ED00723E}"/>
              </a:ext>
            </a:extLst>
          </p:cNvPr>
          <p:cNvSpPr/>
          <p:nvPr/>
        </p:nvSpPr>
        <p:spPr>
          <a:xfrm>
            <a:off x="1311638" y="449705"/>
            <a:ext cx="3005529" cy="2109866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Individual work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37735F5F-1537-E54A-7C33-C8774F3D8BCC}"/>
              </a:ext>
            </a:extLst>
          </p:cNvPr>
          <p:cNvSpPr/>
          <p:nvPr/>
        </p:nvSpPr>
        <p:spPr>
          <a:xfrm>
            <a:off x="989351" y="3882452"/>
            <a:ext cx="3417757" cy="175385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3E1A-B15E-20E4-613E-EB72E2DAFDE2}"/>
              </a:ext>
            </a:extLst>
          </p:cNvPr>
          <p:cNvSpPr txBox="1"/>
          <p:nvPr/>
        </p:nvSpPr>
        <p:spPr>
          <a:xfrm>
            <a:off x="865680" y="4220768"/>
            <a:ext cx="3897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Write the correct word.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0BB82-FD9B-EED7-5869-C5C4D241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62" y="584616"/>
            <a:ext cx="5701258" cy="535898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29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193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Mahbuba Sultana</dc:creator>
  <cp:lastModifiedBy>WALTON</cp:lastModifiedBy>
  <cp:revision>16</cp:revision>
  <dcterms:created xsi:type="dcterms:W3CDTF">2023-09-26T03:03:15Z</dcterms:created>
  <dcterms:modified xsi:type="dcterms:W3CDTF">2024-07-02T05:46:15Z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2023-09-26T03:24:49Z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d788bed9-3709-4f55-99f2-4dca30143c62</vt:lpwstr>
  </property>
  <property fmtid="{D5CDD505-2E9C-101B-9397-08002B2CF9AE}" pid="7" name="MSIP_Label_defa4170-0d19-0005-0004-bc88714345d2_ActionId">
    <vt:lpwstr>01303357-d7bf-4bbb-b922-398098947925</vt:lpwstr>
  </property>
  <property fmtid="{D5CDD505-2E9C-101B-9397-08002B2CF9AE}" pid="8" name="MSIP_Label_defa4170-0d19-0005-0004-bc88714345d2_ContentBits">
    <vt:lpwstr>0</vt:lpwstr>
  </property>
</Properties>
</file>