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7F6733-5E34-40AF-A641-B2FDDDB8577D}" type="doc">
      <dgm:prSet loTypeId="urn:microsoft.com/office/officeart/2005/8/layout/pyramid2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28C5BA-F21C-4B78-B5C7-14FEC627979C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/>
            <a:t>কলমাকান্দা</a:t>
          </a:r>
          <a:r>
            <a:rPr lang="en-US" dirty="0"/>
            <a:t>, </a:t>
          </a:r>
          <a:r>
            <a:rPr lang="en-US" dirty="0" err="1"/>
            <a:t>নেত্রকোনা</a:t>
          </a:r>
          <a:r>
            <a:rPr lang="en-US" dirty="0"/>
            <a:t> MOBILE- 01864383998</a:t>
          </a:r>
        </a:p>
      </dgm:t>
    </dgm:pt>
    <dgm:pt modelId="{F90AB57C-ACE0-493C-A61E-3AB9B1E6C3DC}" type="parTrans" cxnId="{D5C4C39E-2AC5-49D5-99CE-942C965C53FE}">
      <dgm:prSet/>
      <dgm:spPr/>
      <dgm:t>
        <a:bodyPr/>
        <a:lstStyle/>
        <a:p>
          <a:endParaRPr lang="en-US"/>
        </a:p>
      </dgm:t>
    </dgm:pt>
    <dgm:pt modelId="{2D0FC80F-613E-4C1D-BD5D-347A74775585}" type="sibTrans" cxnId="{D5C4C39E-2AC5-49D5-99CE-942C965C53FE}">
      <dgm:prSet/>
      <dgm:spPr/>
      <dgm:t>
        <a:bodyPr/>
        <a:lstStyle/>
        <a:p>
          <a:endParaRPr lang="en-US"/>
        </a:p>
      </dgm:t>
    </dgm:pt>
    <dgm:pt modelId="{408669F2-B225-44FC-A2EF-6695A8BD827C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>
              <a:solidFill>
                <a:srgbClr val="002060"/>
              </a:solidFill>
            </a:rPr>
            <a:t>মোঃ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তৌহিদ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মিয়া</a:t>
          </a:r>
          <a:r>
            <a:rPr lang="en-US" dirty="0">
              <a:solidFill>
                <a:srgbClr val="002060"/>
              </a:solidFill>
            </a:rPr>
            <a:t>, </a:t>
          </a:r>
          <a:r>
            <a:rPr lang="en-US" dirty="0" err="1">
              <a:solidFill>
                <a:srgbClr val="002060"/>
              </a:solidFill>
            </a:rPr>
            <a:t>সহকারী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সুপারঃ</a:t>
          </a:r>
          <a:endParaRPr lang="en-US" dirty="0">
            <a:solidFill>
              <a:srgbClr val="002060"/>
            </a:solidFill>
          </a:endParaRPr>
        </a:p>
        <a:p>
          <a:r>
            <a:rPr lang="en-US" dirty="0" err="1">
              <a:solidFill>
                <a:srgbClr val="002060"/>
              </a:solidFill>
            </a:rPr>
            <a:t>রামনাথপুর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ডি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এস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দাখিল</a:t>
          </a:r>
          <a:r>
            <a:rPr lang="en-US" dirty="0">
              <a:solidFill>
                <a:srgbClr val="002060"/>
              </a:solidFill>
            </a:rPr>
            <a:t> </a:t>
          </a:r>
          <a:r>
            <a:rPr lang="en-US" dirty="0" err="1">
              <a:solidFill>
                <a:srgbClr val="002060"/>
              </a:solidFill>
            </a:rPr>
            <a:t>মাদরাসা</a:t>
          </a:r>
          <a:r>
            <a:rPr lang="en-US" dirty="0">
              <a:solidFill>
                <a:srgbClr val="002060"/>
              </a:solidFill>
            </a:rPr>
            <a:t> ।</a:t>
          </a:r>
        </a:p>
      </dgm:t>
    </dgm:pt>
    <dgm:pt modelId="{318E8915-8723-435D-96DC-C5B922BABCF6}" type="sibTrans" cxnId="{9063AC49-786C-4614-ABC4-1AAA2F40D067}">
      <dgm:prSet/>
      <dgm:spPr/>
      <dgm:t>
        <a:bodyPr/>
        <a:lstStyle/>
        <a:p>
          <a:endParaRPr lang="en-US"/>
        </a:p>
      </dgm:t>
    </dgm:pt>
    <dgm:pt modelId="{148C5903-9A73-490C-80F1-AB2460D53058}" type="parTrans" cxnId="{9063AC49-786C-4614-ABC4-1AAA2F40D067}">
      <dgm:prSet/>
      <dgm:spPr/>
      <dgm:t>
        <a:bodyPr/>
        <a:lstStyle/>
        <a:p>
          <a:endParaRPr lang="en-US"/>
        </a:p>
      </dgm:t>
    </dgm:pt>
    <dgm:pt modelId="{4DD954E1-1984-4142-BB06-2EB18FB81454}" type="pres">
      <dgm:prSet presAssocID="{2C7F6733-5E34-40AF-A641-B2FDDDB8577D}" presName="compositeShape" presStyleCnt="0">
        <dgm:presLayoutVars>
          <dgm:dir/>
          <dgm:resizeHandles/>
        </dgm:presLayoutVars>
      </dgm:prSet>
      <dgm:spPr/>
    </dgm:pt>
    <dgm:pt modelId="{9F5A64A4-FBD8-4930-B4CB-7982868C913E}" type="pres">
      <dgm:prSet presAssocID="{2C7F6733-5E34-40AF-A641-B2FDDDB8577D}" presName="pyramid" presStyleLbl="node1" presStyleIdx="0" presStyleCnt="1"/>
      <dgm:spPr/>
    </dgm:pt>
    <dgm:pt modelId="{AE5ABB68-762E-4BF9-83C3-64CB43C1D136}" type="pres">
      <dgm:prSet presAssocID="{2C7F6733-5E34-40AF-A641-B2FDDDB8577D}" presName="theList" presStyleCnt="0"/>
      <dgm:spPr/>
    </dgm:pt>
    <dgm:pt modelId="{6DB33E9B-733A-4000-B66F-C3FD0F2AE4E6}" type="pres">
      <dgm:prSet presAssocID="{408669F2-B225-44FC-A2EF-6695A8BD827C}" presName="aNode" presStyleLbl="fgAcc1" presStyleIdx="0" presStyleCnt="2" custLinFactY="-16770" custLinFactNeighborX="5769" custLinFactNeighborY="-100000">
        <dgm:presLayoutVars>
          <dgm:bulletEnabled val="1"/>
        </dgm:presLayoutVars>
      </dgm:prSet>
      <dgm:spPr/>
    </dgm:pt>
    <dgm:pt modelId="{0CAAC265-262D-4240-8C14-4840DB293318}" type="pres">
      <dgm:prSet presAssocID="{408669F2-B225-44FC-A2EF-6695A8BD827C}" presName="aSpace" presStyleCnt="0"/>
      <dgm:spPr/>
    </dgm:pt>
    <dgm:pt modelId="{AECE7C86-0D2D-4437-BCBA-BAA1589F25AD}" type="pres">
      <dgm:prSet presAssocID="{E628C5BA-F21C-4B78-B5C7-14FEC627979C}" presName="aNode" presStyleLbl="fgAcc1" presStyleIdx="1" presStyleCnt="2">
        <dgm:presLayoutVars>
          <dgm:bulletEnabled val="1"/>
        </dgm:presLayoutVars>
      </dgm:prSet>
      <dgm:spPr/>
    </dgm:pt>
    <dgm:pt modelId="{A3F55B56-966A-4714-A8C8-B90EC66BCFF9}" type="pres">
      <dgm:prSet presAssocID="{E628C5BA-F21C-4B78-B5C7-14FEC627979C}" presName="aSpace" presStyleCnt="0"/>
      <dgm:spPr/>
    </dgm:pt>
  </dgm:ptLst>
  <dgm:cxnLst>
    <dgm:cxn modelId="{453C1662-E676-4180-B355-9D3132C3EB5B}" type="presOf" srcId="{408669F2-B225-44FC-A2EF-6695A8BD827C}" destId="{6DB33E9B-733A-4000-B66F-C3FD0F2AE4E6}" srcOrd="0" destOrd="0" presId="urn:microsoft.com/office/officeart/2005/8/layout/pyramid2"/>
    <dgm:cxn modelId="{9063AC49-786C-4614-ABC4-1AAA2F40D067}" srcId="{2C7F6733-5E34-40AF-A641-B2FDDDB8577D}" destId="{408669F2-B225-44FC-A2EF-6695A8BD827C}" srcOrd="0" destOrd="0" parTransId="{148C5903-9A73-490C-80F1-AB2460D53058}" sibTransId="{318E8915-8723-435D-96DC-C5B922BABCF6}"/>
    <dgm:cxn modelId="{D5C4C39E-2AC5-49D5-99CE-942C965C53FE}" srcId="{2C7F6733-5E34-40AF-A641-B2FDDDB8577D}" destId="{E628C5BA-F21C-4B78-B5C7-14FEC627979C}" srcOrd="1" destOrd="0" parTransId="{F90AB57C-ACE0-493C-A61E-3AB9B1E6C3DC}" sibTransId="{2D0FC80F-613E-4C1D-BD5D-347A74775585}"/>
    <dgm:cxn modelId="{7BDCAABA-1D46-4F11-A20A-A8DF184479C7}" type="presOf" srcId="{E628C5BA-F21C-4B78-B5C7-14FEC627979C}" destId="{AECE7C86-0D2D-4437-BCBA-BAA1589F25AD}" srcOrd="0" destOrd="0" presId="urn:microsoft.com/office/officeart/2005/8/layout/pyramid2"/>
    <dgm:cxn modelId="{7B06AFCB-BCB0-4308-9A65-522663574581}" type="presOf" srcId="{2C7F6733-5E34-40AF-A641-B2FDDDB8577D}" destId="{4DD954E1-1984-4142-BB06-2EB18FB81454}" srcOrd="0" destOrd="0" presId="urn:microsoft.com/office/officeart/2005/8/layout/pyramid2"/>
    <dgm:cxn modelId="{E701C4E8-E82A-4DE9-8015-B1F483474A61}" type="presParOf" srcId="{4DD954E1-1984-4142-BB06-2EB18FB81454}" destId="{9F5A64A4-FBD8-4930-B4CB-7982868C913E}" srcOrd="0" destOrd="0" presId="urn:microsoft.com/office/officeart/2005/8/layout/pyramid2"/>
    <dgm:cxn modelId="{A5DEEB52-EF89-4366-8879-4F48AEED991F}" type="presParOf" srcId="{4DD954E1-1984-4142-BB06-2EB18FB81454}" destId="{AE5ABB68-762E-4BF9-83C3-64CB43C1D136}" srcOrd="1" destOrd="0" presId="urn:microsoft.com/office/officeart/2005/8/layout/pyramid2"/>
    <dgm:cxn modelId="{FB831015-089A-43F6-81B3-575FA95AF80D}" type="presParOf" srcId="{AE5ABB68-762E-4BF9-83C3-64CB43C1D136}" destId="{6DB33E9B-733A-4000-B66F-C3FD0F2AE4E6}" srcOrd="0" destOrd="0" presId="urn:microsoft.com/office/officeart/2005/8/layout/pyramid2"/>
    <dgm:cxn modelId="{2FE9216F-E79A-424B-BB60-D32D540B6F59}" type="presParOf" srcId="{AE5ABB68-762E-4BF9-83C3-64CB43C1D136}" destId="{0CAAC265-262D-4240-8C14-4840DB293318}" srcOrd="1" destOrd="0" presId="urn:microsoft.com/office/officeart/2005/8/layout/pyramid2"/>
    <dgm:cxn modelId="{FE245AED-49C8-4165-859D-FAD50F9C7466}" type="presParOf" srcId="{AE5ABB68-762E-4BF9-83C3-64CB43C1D136}" destId="{AECE7C86-0D2D-4437-BCBA-BAA1589F25AD}" srcOrd="2" destOrd="0" presId="urn:microsoft.com/office/officeart/2005/8/layout/pyramid2"/>
    <dgm:cxn modelId="{1470EC23-CB1A-4F19-A289-1763B63AD1F6}" type="presParOf" srcId="{AE5ABB68-762E-4BF9-83C3-64CB43C1D136}" destId="{A3F55B56-966A-4714-A8C8-B90EC66BCFF9}" srcOrd="3" destOrd="0" presId="urn:microsoft.com/office/officeart/2005/8/layout/pyramid2"/>
  </dgm:cxnLst>
  <dgm:bg>
    <a:solidFill>
      <a:srgbClr val="FF0000"/>
    </a:solidFill>
  </dgm:bg>
  <dgm:whole>
    <a:ln>
      <a:solidFill>
        <a:schemeClr val="accent6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5A64A4-FBD8-4930-B4CB-7982868C913E}">
      <dsp:nvSpPr>
        <dsp:cNvPr id="0" name=""/>
        <dsp:cNvSpPr/>
      </dsp:nvSpPr>
      <dsp:spPr>
        <a:xfrm>
          <a:off x="139699" y="0"/>
          <a:ext cx="4064000" cy="4064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33E9B-733A-4000-B66F-C3FD0F2AE4E6}">
      <dsp:nvSpPr>
        <dsp:cNvPr id="0" name=""/>
        <dsp:cNvSpPr/>
      </dsp:nvSpPr>
      <dsp:spPr>
        <a:xfrm>
          <a:off x="2311399" y="0"/>
          <a:ext cx="2641600" cy="1444624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 z="57150" extrusionH="63500"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rgbClr val="002060"/>
              </a:solidFill>
            </a:rPr>
            <a:t>মোঃ</a:t>
          </a:r>
          <a:r>
            <a:rPr lang="en-US" sz="1700" kern="1200" dirty="0">
              <a:solidFill>
                <a:srgbClr val="002060"/>
              </a:solidFill>
            </a:rPr>
            <a:t> </a:t>
          </a:r>
          <a:r>
            <a:rPr lang="en-US" sz="1700" kern="1200" dirty="0" err="1">
              <a:solidFill>
                <a:srgbClr val="002060"/>
              </a:solidFill>
            </a:rPr>
            <a:t>তৌহিদ</a:t>
          </a:r>
          <a:r>
            <a:rPr lang="en-US" sz="1700" kern="1200" dirty="0">
              <a:solidFill>
                <a:srgbClr val="002060"/>
              </a:solidFill>
            </a:rPr>
            <a:t> </a:t>
          </a:r>
          <a:r>
            <a:rPr lang="en-US" sz="1700" kern="1200" dirty="0" err="1">
              <a:solidFill>
                <a:srgbClr val="002060"/>
              </a:solidFill>
            </a:rPr>
            <a:t>মিয়া</a:t>
          </a:r>
          <a:r>
            <a:rPr lang="en-US" sz="1700" kern="1200" dirty="0">
              <a:solidFill>
                <a:srgbClr val="002060"/>
              </a:solidFill>
            </a:rPr>
            <a:t>, </a:t>
          </a:r>
          <a:r>
            <a:rPr lang="en-US" sz="1700" kern="1200" dirty="0" err="1">
              <a:solidFill>
                <a:srgbClr val="002060"/>
              </a:solidFill>
            </a:rPr>
            <a:t>সহকারী</a:t>
          </a:r>
          <a:r>
            <a:rPr lang="en-US" sz="1700" kern="1200" dirty="0">
              <a:solidFill>
                <a:srgbClr val="002060"/>
              </a:solidFill>
            </a:rPr>
            <a:t> </a:t>
          </a:r>
          <a:r>
            <a:rPr lang="en-US" sz="1700" kern="1200" dirty="0" err="1">
              <a:solidFill>
                <a:srgbClr val="002060"/>
              </a:solidFill>
            </a:rPr>
            <a:t>সুপারঃ</a:t>
          </a:r>
          <a:endParaRPr lang="en-US" sz="1700" kern="1200" dirty="0">
            <a:solidFill>
              <a:srgbClr val="002060"/>
            </a:solidFill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rgbClr val="002060"/>
              </a:solidFill>
            </a:rPr>
            <a:t>রামনাথপুর</a:t>
          </a:r>
          <a:r>
            <a:rPr lang="en-US" sz="1700" kern="1200" dirty="0">
              <a:solidFill>
                <a:srgbClr val="002060"/>
              </a:solidFill>
            </a:rPr>
            <a:t> </a:t>
          </a:r>
          <a:r>
            <a:rPr lang="en-US" sz="1700" kern="1200" dirty="0" err="1">
              <a:solidFill>
                <a:srgbClr val="002060"/>
              </a:solidFill>
            </a:rPr>
            <a:t>ডি</a:t>
          </a:r>
          <a:r>
            <a:rPr lang="en-US" sz="1700" kern="1200" dirty="0">
              <a:solidFill>
                <a:srgbClr val="002060"/>
              </a:solidFill>
            </a:rPr>
            <a:t> </a:t>
          </a:r>
          <a:r>
            <a:rPr lang="en-US" sz="1700" kern="1200" dirty="0" err="1">
              <a:solidFill>
                <a:srgbClr val="002060"/>
              </a:solidFill>
            </a:rPr>
            <a:t>এস</a:t>
          </a:r>
          <a:r>
            <a:rPr lang="en-US" sz="1700" kern="1200" dirty="0">
              <a:solidFill>
                <a:srgbClr val="002060"/>
              </a:solidFill>
            </a:rPr>
            <a:t> </a:t>
          </a:r>
          <a:r>
            <a:rPr lang="en-US" sz="1700" kern="1200" dirty="0" err="1">
              <a:solidFill>
                <a:srgbClr val="002060"/>
              </a:solidFill>
            </a:rPr>
            <a:t>দাখিল</a:t>
          </a:r>
          <a:r>
            <a:rPr lang="en-US" sz="1700" kern="1200" dirty="0">
              <a:solidFill>
                <a:srgbClr val="002060"/>
              </a:solidFill>
            </a:rPr>
            <a:t> </a:t>
          </a:r>
          <a:r>
            <a:rPr lang="en-US" sz="1700" kern="1200" dirty="0" err="1">
              <a:solidFill>
                <a:srgbClr val="002060"/>
              </a:solidFill>
            </a:rPr>
            <a:t>মাদরাসা</a:t>
          </a:r>
          <a:r>
            <a:rPr lang="en-US" sz="1700" kern="1200" dirty="0">
              <a:solidFill>
                <a:srgbClr val="002060"/>
              </a:solidFill>
            </a:rPr>
            <a:t> ।</a:t>
          </a:r>
        </a:p>
      </dsp:txBody>
      <dsp:txXfrm>
        <a:off x="2381920" y="70521"/>
        <a:ext cx="2500558" cy="1303582"/>
      </dsp:txXfrm>
    </dsp:sp>
    <dsp:sp modelId="{AECE7C86-0D2D-4437-BCBA-BAA1589F25AD}">
      <dsp:nvSpPr>
        <dsp:cNvPr id="0" name=""/>
        <dsp:cNvSpPr/>
      </dsp:nvSpPr>
      <dsp:spPr>
        <a:xfrm>
          <a:off x="2171699" y="2032000"/>
          <a:ext cx="2641600" cy="1444624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 z="57150" extrusionH="63500"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কলমাকান্দা</a:t>
          </a:r>
          <a:r>
            <a:rPr lang="en-US" sz="1700" kern="1200" dirty="0"/>
            <a:t>, </a:t>
          </a:r>
          <a:r>
            <a:rPr lang="en-US" sz="1700" kern="1200" dirty="0" err="1"/>
            <a:t>নেত্রকোনা</a:t>
          </a:r>
          <a:r>
            <a:rPr lang="en-US" sz="1700" kern="1200" dirty="0"/>
            <a:t> MOBILE- 01864383998</a:t>
          </a:r>
        </a:p>
      </dsp:txBody>
      <dsp:txXfrm>
        <a:off x="2242220" y="2102521"/>
        <a:ext cx="2500558" cy="1303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5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6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5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1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3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9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2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2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7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1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1233-5477-4338-BA9E-A89FCD1BA2F5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8EC88-B407-46D0-B4A7-09453F884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4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7772400" cy="13716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ar-SA" sz="6000" dirty="0">
                <a:solidFill>
                  <a:srgbClr val="FFFF00"/>
                </a:solidFill>
              </a:rPr>
              <a:t>بسم الله الرحمن  الرحيم</a:t>
            </a:r>
            <a:endParaRPr lang="en-US" sz="6000" dirty="0">
              <a:solidFill>
                <a:srgbClr val="FFFF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905000" y="2133600"/>
            <a:ext cx="63246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9600" dirty="0"/>
              <a:t>اهلأ سهلا</a:t>
            </a:r>
            <a:endParaRPr lang="en-US" sz="9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828" y="4114800"/>
            <a:ext cx="6626772" cy="2362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794418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1BEB63-9E63-00B4-4746-BEB149044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9600"/>
            <a:ext cx="8678451" cy="3980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37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1905000"/>
            <a:ext cx="2717412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ধন্যবাদ</a:t>
            </a: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97983">
            <a:off x="3115214" y="2828330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2434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228600"/>
            <a:ext cx="5258171" cy="923330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শিক্ষক</a:t>
            </a: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পরিচিত</a:t>
            </a: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872854086"/>
              </p:ext>
            </p:extLst>
          </p:nvPr>
        </p:nvGraphicFramePr>
        <p:xfrm>
          <a:off x="3886200" y="2362200"/>
          <a:ext cx="4953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3" r="3633"/>
          <a:stretch/>
        </p:blipFill>
        <p:spPr>
          <a:xfrm>
            <a:off x="304800" y="1447800"/>
            <a:ext cx="2228850" cy="2971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73416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381000"/>
            <a:ext cx="6477000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ছবি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গুলো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মনযোগ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দিয়ে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দেখ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7200" y="3450683"/>
            <a:ext cx="3505200" cy="19378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119777" y="3170822"/>
            <a:ext cx="3581400" cy="249755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365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590800"/>
            <a:ext cx="7086600" cy="923330"/>
          </a:xfrm>
          <a:prstGeom prst="rect">
            <a:avLst/>
          </a:prstGeom>
          <a:solidFill>
            <a:srgbClr val="002060"/>
          </a:solidFill>
          <a:ln>
            <a:solidFill>
              <a:srgbClr val="00B0F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কি</a:t>
            </a:r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দেখতে</a:t>
            </a:r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পেয়েছ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8885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5788" y="605135"/>
            <a:ext cx="4753224" cy="92333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আজকের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পাঠ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A87138-F91C-1FF7-00A9-4C24B3A51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590800"/>
            <a:ext cx="6248400" cy="97578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11600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685800"/>
            <a:ext cx="3562194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শিখন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ফল</a:t>
            </a: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45251" y="1905000"/>
            <a:ext cx="3276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পাঠ</a:t>
            </a:r>
            <a:r>
              <a:rPr lang="en-US" dirty="0"/>
              <a:t> </a:t>
            </a:r>
            <a:r>
              <a:rPr lang="en-US" dirty="0" err="1"/>
              <a:t>শেষে</a:t>
            </a:r>
            <a:r>
              <a:rPr lang="en-US" dirty="0"/>
              <a:t> </a:t>
            </a:r>
            <a:r>
              <a:rPr lang="en-US" dirty="0" err="1"/>
              <a:t>শিক্ষার্থীরা</a:t>
            </a:r>
            <a:r>
              <a:rPr lang="en-US" dirty="0"/>
              <a:t>……………।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05000" y="3581400"/>
            <a:ext cx="51816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v"/>
            </a:pPr>
            <a:r>
              <a:rPr lang="en-US" dirty="0" err="1"/>
              <a:t>হাচি</a:t>
            </a:r>
            <a:r>
              <a:rPr lang="en-US" dirty="0"/>
              <a:t> ও </a:t>
            </a:r>
            <a:r>
              <a:rPr lang="en-US" dirty="0" err="1"/>
              <a:t>হাই</a:t>
            </a:r>
            <a:r>
              <a:rPr lang="en-US" dirty="0"/>
              <a:t> </a:t>
            </a:r>
            <a:r>
              <a:rPr lang="en-US" dirty="0" err="1"/>
              <a:t>তোলার</a:t>
            </a:r>
            <a:r>
              <a:rPr lang="en-US" dirty="0"/>
              <a:t> </a:t>
            </a:r>
            <a:r>
              <a:rPr lang="en-US" dirty="0" err="1"/>
              <a:t>পদ্ধতি</a:t>
            </a:r>
            <a:r>
              <a:rPr lang="en-US" dirty="0"/>
              <a:t> </a:t>
            </a:r>
            <a:r>
              <a:rPr lang="en-US" dirty="0" err="1"/>
              <a:t>বলতে</a:t>
            </a:r>
            <a:r>
              <a:rPr lang="en-US" dirty="0"/>
              <a:t> </a:t>
            </a:r>
            <a:r>
              <a:rPr lang="en-US" dirty="0" err="1"/>
              <a:t>পারবে</a:t>
            </a:r>
            <a:r>
              <a:rPr lang="en-US" dirty="0"/>
              <a:t> ।</a:t>
            </a:r>
          </a:p>
          <a:p>
            <a:pPr marL="285750" indent="-285750" algn="ctr">
              <a:buFont typeface="Wingdings" pitchFamily="2" charset="2"/>
              <a:buChar char="v"/>
            </a:pPr>
            <a:r>
              <a:rPr lang="en-US" dirty="0" err="1"/>
              <a:t>হাচির</a:t>
            </a:r>
            <a:r>
              <a:rPr lang="en-US" dirty="0"/>
              <a:t>  </a:t>
            </a:r>
            <a:r>
              <a:rPr lang="en-US" dirty="0" err="1"/>
              <a:t>হুকুম</a:t>
            </a:r>
            <a:r>
              <a:rPr lang="en-US" dirty="0"/>
              <a:t> </a:t>
            </a:r>
            <a:r>
              <a:rPr lang="en-US" dirty="0" err="1"/>
              <a:t>বলতে</a:t>
            </a:r>
            <a:r>
              <a:rPr lang="en-US" dirty="0"/>
              <a:t> </a:t>
            </a:r>
            <a:r>
              <a:rPr lang="en-US" dirty="0" err="1"/>
              <a:t>পারবে</a:t>
            </a:r>
            <a:r>
              <a:rPr lang="en-US" dirty="0"/>
              <a:t> ।</a:t>
            </a:r>
          </a:p>
          <a:p>
            <a:pPr marL="285750" indent="-285750" algn="ctr">
              <a:buFont typeface="Wingdings" pitchFamily="2" charset="2"/>
              <a:buChar char="v"/>
            </a:pPr>
            <a:r>
              <a:rPr lang="en-US" dirty="0" err="1"/>
              <a:t>হাদীসের</a:t>
            </a:r>
            <a:r>
              <a:rPr lang="en-US" dirty="0"/>
              <a:t> </a:t>
            </a:r>
            <a:r>
              <a:rPr lang="en-US" dirty="0" err="1"/>
              <a:t>বাংলা</a:t>
            </a:r>
            <a:r>
              <a:rPr lang="en-US" dirty="0"/>
              <a:t> </a:t>
            </a:r>
            <a:r>
              <a:rPr lang="en-US" dirty="0" err="1"/>
              <a:t>অনুবাদ</a:t>
            </a:r>
            <a:r>
              <a:rPr lang="en-US" dirty="0"/>
              <a:t>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পারবে</a:t>
            </a:r>
            <a:r>
              <a:rPr lang="en-US" dirty="0"/>
              <a:t> ।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236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676400"/>
            <a:ext cx="6781800" cy="28194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হাচির</a:t>
            </a:r>
            <a:r>
              <a:rPr lang="en-US" sz="4800" dirty="0"/>
              <a:t> </a:t>
            </a:r>
            <a:r>
              <a:rPr lang="en-US" sz="4800" dirty="0" err="1"/>
              <a:t>বিধান</a:t>
            </a:r>
            <a:r>
              <a:rPr lang="en-US" sz="4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8510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DED4E9B-733F-9AAC-B5CD-4A6099A01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95" y="2171700"/>
            <a:ext cx="8485209" cy="2514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96139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344647-E3D3-342F-0D34-F82FA358E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68" y="1295400"/>
            <a:ext cx="8787863" cy="4953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F410FF-88FE-7D32-35C9-85306979855A}"/>
              </a:ext>
            </a:extLst>
          </p:cNvPr>
          <p:cNvSpPr txBox="1"/>
          <p:nvPr/>
        </p:nvSpPr>
        <p:spPr>
          <a:xfrm>
            <a:off x="381000" y="6858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B0F0"/>
                </a:solidFill>
              </a:rPr>
              <a:t>হাদীসের</a:t>
            </a:r>
            <a:r>
              <a:rPr lang="en-US" sz="2400" b="1" dirty="0">
                <a:solidFill>
                  <a:srgbClr val="00B0F0"/>
                </a:solidFill>
              </a:rPr>
              <a:t> </a:t>
            </a:r>
            <a:r>
              <a:rPr lang="en-US" sz="2400" b="1" dirty="0" err="1">
                <a:solidFill>
                  <a:srgbClr val="00B0F0"/>
                </a:solidFill>
              </a:rPr>
              <a:t>বঙ্গানুবাদঃ</a:t>
            </a:r>
            <a:endParaRPr lang="en-US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277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275</TotalTime>
  <Words>65</Words>
  <Application>Microsoft Office PowerPoint</Application>
  <PresentationFormat>On-screen Show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Reza</dc:creator>
  <cp:lastModifiedBy>ASUS</cp:lastModifiedBy>
  <cp:revision>26</cp:revision>
  <dcterms:created xsi:type="dcterms:W3CDTF">2021-08-18T17:11:15Z</dcterms:created>
  <dcterms:modified xsi:type="dcterms:W3CDTF">2024-07-05T10:14:33Z</dcterms:modified>
</cp:coreProperties>
</file>