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</p:sldIdLst>
  <p:sldSz cx="12192000" cy="6858000"/>
  <p:notesSz cx="6858000" cy="9144000"/>
  <p:embeddedFontLs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 snapToGrid="0">
      <p:cViewPr varScale="1">
        <p:scale>
          <a:sx n="80" d="100"/>
          <a:sy n="80" d="100"/>
        </p:scale>
        <p:origin x="22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F8CB-8DE5-4746-834B-4B0173C559B6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2B4B-064C-4D9E-9814-6D8A76F1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50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F8CB-8DE5-4746-834B-4B0173C559B6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2B4B-064C-4D9E-9814-6D8A76F1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F8CB-8DE5-4746-834B-4B0173C559B6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2B4B-064C-4D9E-9814-6D8A76F1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5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F8CB-8DE5-4746-834B-4B0173C559B6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2B4B-064C-4D9E-9814-6D8A76F1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F8CB-8DE5-4746-834B-4B0173C559B6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2B4B-064C-4D9E-9814-6D8A76F1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6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F8CB-8DE5-4746-834B-4B0173C559B6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2B4B-064C-4D9E-9814-6D8A76F1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5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F8CB-8DE5-4746-834B-4B0173C559B6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2B4B-064C-4D9E-9814-6D8A76F1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0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F8CB-8DE5-4746-834B-4B0173C559B6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2B4B-064C-4D9E-9814-6D8A76F1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6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F8CB-8DE5-4746-834B-4B0173C559B6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2B4B-064C-4D9E-9814-6D8A76F1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F8CB-8DE5-4746-834B-4B0173C559B6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2B4B-064C-4D9E-9814-6D8A76F1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5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4F8CB-8DE5-4746-834B-4B0173C559B6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2B4B-064C-4D9E-9814-6D8A76F1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2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4F8CB-8DE5-4746-834B-4B0173C559B6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92B4B-064C-4D9E-9814-6D8A76F1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1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57" y="-134978"/>
            <a:ext cx="12192000" cy="7149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1410" y="0"/>
            <a:ext cx="10569844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Class</a:t>
            </a:r>
            <a:endParaRPr lang="en-US" sz="8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-134978"/>
            <a:ext cx="105698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978315" y="1581528"/>
            <a:ext cx="3416969" cy="505990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oon 5"/>
          <p:cNvSpPr/>
          <p:nvPr/>
        </p:nvSpPr>
        <p:spPr>
          <a:xfrm>
            <a:off x="8602579" y="3260558"/>
            <a:ext cx="1106905" cy="601579"/>
          </a:xfrm>
          <a:prstGeom prst="mo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oon 7"/>
          <p:cNvSpPr/>
          <p:nvPr/>
        </p:nvSpPr>
        <p:spPr>
          <a:xfrm>
            <a:off x="7880684" y="4720309"/>
            <a:ext cx="974558" cy="1127038"/>
          </a:xfrm>
          <a:prstGeom prst="mo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7423484" y="2990602"/>
            <a:ext cx="770021" cy="871535"/>
          </a:xfrm>
          <a:prstGeom prst="su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3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96224 0.38149 L 1.05781 0.3872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repeatCount="indefinite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Motion origin="layout" path="M -0.93932 0.50902 L 1.08073 0.5148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506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669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Smiley Face 2"/>
          <p:cNvSpPr/>
          <p:nvPr/>
        </p:nvSpPr>
        <p:spPr>
          <a:xfrm>
            <a:off x="8446168" y="3236495"/>
            <a:ext cx="3152274" cy="1852863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Cloud 2"/>
          <p:cNvSpPr/>
          <p:nvPr/>
        </p:nvSpPr>
        <p:spPr>
          <a:xfrm>
            <a:off x="6906126" y="3284621"/>
            <a:ext cx="4716379" cy="7579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1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Up-Down Arrow 2"/>
          <p:cNvSpPr/>
          <p:nvPr/>
        </p:nvSpPr>
        <p:spPr>
          <a:xfrm>
            <a:off x="6533147" y="625643"/>
            <a:ext cx="2430379" cy="141972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1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418" y="-5417"/>
            <a:ext cx="12192000" cy="686341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Finish Today. </a:t>
            </a:r>
          </a:p>
          <a:p>
            <a:pPr algn="ctr"/>
            <a:r>
              <a:rPr lang="en-US" sz="8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Hope You All Enjoy the Class. </a:t>
            </a:r>
          </a:p>
          <a:p>
            <a:pPr algn="ctr"/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You Tomorrow</a:t>
            </a:r>
          </a:p>
          <a:p>
            <a:pPr algn="ctr"/>
            <a:r>
              <a:rPr lang="en-US" sz="8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Thanks to ALL</a:t>
            </a:r>
            <a:endParaRPr lang="en-US" sz="8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oon 1"/>
          <p:cNvSpPr/>
          <p:nvPr/>
        </p:nvSpPr>
        <p:spPr>
          <a:xfrm>
            <a:off x="8013032" y="3128211"/>
            <a:ext cx="1491915" cy="1275347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1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022684"/>
            <a:ext cx="12191999" cy="517064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Teacher’s 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 </a:t>
            </a: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NASRIN AKTER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Teacher.</a:t>
            </a:r>
          </a:p>
          <a:p>
            <a:pPr algn="ctr"/>
            <a:r>
              <a:rPr lang="en-US" sz="6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Debpur</a:t>
            </a:r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Modinatul</a:t>
            </a:r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Ulum</a:t>
            </a:r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Dakhil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madrasah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5009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0629"/>
            <a:ext cx="12192000" cy="6988629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scene3d>
            <a:camera prst="perspectiveLeft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Nine</a:t>
            </a:r>
            <a:br>
              <a:rPr lang="en-US" sz="6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Unit:2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: Nature’s Tapestry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</a:t>
            </a:r>
            <a:r>
              <a:rPr lang="en-US" sz="6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By:Nasrin</a:t>
            </a:r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Akter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0"/>
            <a:ext cx="12191999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765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687" y="318052"/>
            <a:ext cx="11251096" cy="646330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 smtClean="0"/>
              <a:t>What do you see in the Picture?</a:t>
            </a:r>
            <a:endParaRPr lang="en-US" sz="6600" dirty="0"/>
          </a:p>
          <a:p>
            <a:r>
              <a:rPr lang="en-US" sz="6600" dirty="0" err="1" smtClean="0"/>
              <a:t>Ans</a:t>
            </a:r>
            <a:r>
              <a:rPr lang="en-US" sz="6600" dirty="0" smtClean="0"/>
              <a:t>: SS</a:t>
            </a:r>
          </a:p>
          <a:p>
            <a:r>
              <a:rPr lang="en-US" sz="7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You are absolutely right.</a:t>
            </a:r>
          </a:p>
          <a:p>
            <a:r>
              <a:rPr lang="en-US" sz="7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Discuss about the “Suffix &amp; Prefix” today</a:t>
            </a:r>
            <a:r>
              <a:rPr lang="en-US" sz="7200" dirty="0" smtClean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740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663" y="-541421"/>
            <a:ext cx="12192000" cy="6858000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3" name="Smiley Face 2"/>
          <p:cNvSpPr/>
          <p:nvPr/>
        </p:nvSpPr>
        <p:spPr>
          <a:xfrm>
            <a:off x="7062537" y="2514600"/>
            <a:ext cx="2827421" cy="1299411"/>
          </a:xfrm>
          <a:prstGeom prst="smileyFac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1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568" y="-180473"/>
            <a:ext cx="12192000" cy="685799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381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47" y="1"/>
            <a:ext cx="12192000" cy="68579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146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Down Arrow 2"/>
          <p:cNvSpPr/>
          <p:nvPr/>
        </p:nvSpPr>
        <p:spPr>
          <a:xfrm>
            <a:off x="5763126" y="757989"/>
            <a:ext cx="2273969" cy="1215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8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68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Times New Roman</vt:lpstr>
      <vt:lpstr>Calibri Light</vt:lpstr>
      <vt:lpstr>Calibri</vt:lpstr>
      <vt:lpstr>Arial</vt:lpstr>
      <vt:lpstr>Office Theme</vt:lpstr>
      <vt:lpstr>PowerPoint Presentation</vt:lpstr>
      <vt:lpstr>PowerPoint Presentation</vt:lpstr>
      <vt:lpstr>Subject: English Class : Nine Unit:2 Lesson : Nature’s Tapestry Prepared By:Nasrin Akter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lab-23</dc:creator>
  <cp:lastModifiedBy>LAB</cp:lastModifiedBy>
  <cp:revision>14</cp:revision>
  <dcterms:created xsi:type="dcterms:W3CDTF">2024-04-23T05:47:19Z</dcterms:created>
  <dcterms:modified xsi:type="dcterms:W3CDTF">2024-06-04T04:47:31Z</dcterms:modified>
</cp:coreProperties>
</file>