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1" r:id="rId2"/>
    <p:sldId id="260" r:id="rId3"/>
    <p:sldId id="277" r:id="rId4"/>
    <p:sldId id="274" r:id="rId5"/>
    <p:sldId id="262" r:id="rId6"/>
    <p:sldId id="276" r:id="rId7"/>
    <p:sldId id="266" r:id="rId8"/>
    <p:sldId id="267" r:id="rId9"/>
    <p:sldId id="263" r:id="rId10"/>
    <p:sldId id="265" r:id="rId11"/>
    <p:sldId id="268" r:id="rId12"/>
    <p:sldId id="269" r:id="rId13"/>
    <p:sldId id="271" r:id="rId14"/>
    <p:sldId id="270" r:id="rId15"/>
    <p:sldId id="273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0066"/>
    <a:srgbClr val="A75733"/>
    <a:srgbClr val="3AE2E2"/>
    <a:srgbClr val="003300"/>
    <a:srgbClr val="410BC7"/>
    <a:srgbClr val="125A14"/>
    <a:srgbClr val="11074D"/>
    <a:srgbClr val="B7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66" d="100"/>
          <a:sy n="66" d="100"/>
        </p:scale>
        <p:origin x="-8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A5FE0-31C3-4A54-B76B-AC95B80F290E}" type="doc">
      <dgm:prSet loTypeId="urn:microsoft.com/office/officeart/2008/layout/CircularPictureCallout" loCatId="picture" qsTypeId="urn:microsoft.com/office/officeart/2005/8/quickstyle/3d1" qsCatId="3D" csTypeId="urn:microsoft.com/office/officeart/2005/8/colors/accent1_2" csCatId="accent1" phldr="1"/>
      <dgm:spPr/>
    </dgm:pt>
    <dgm:pt modelId="{D376EBB3-F07F-433F-913A-2F224B1889C1}">
      <dgm:prSet phldrT="[Text]" phldr="1"/>
      <dgm:spPr/>
      <dgm:t>
        <a:bodyPr/>
        <a:lstStyle/>
        <a:p>
          <a:endParaRPr lang="en-GB" dirty="0"/>
        </a:p>
      </dgm:t>
    </dgm:pt>
    <dgm:pt modelId="{E8A36C38-FC33-499F-B6EE-DBB9A9EC1747}" type="sibTrans" cxnId="{F7B73CDB-3B99-4505-A661-78825E1E796D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GB"/>
        </a:p>
      </dgm:t>
    </dgm:pt>
    <dgm:pt modelId="{7858BD2D-B140-46E6-B654-AC0551A8413D}" type="parTrans" cxnId="{F7B73CDB-3B99-4505-A661-78825E1E796D}">
      <dgm:prSet/>
      <dgm:spPr/>
      <dgm:t>
        <a:bodyPr/>
        <a:lstStyle/>
        <a:p>
          <a:endParaRPr lang="en-GB"/>
        </a:p>
      </dgm:t>
    </dgm:pt>
    <dgm:pt modelId="{60A57D73-E45F-4583-BC64-40EC5C7AD5FF}" type="pres">
      <dgm:prSet presAssocID="{6E1A5FE0-31C3-4A54-B76B-AC95B80F290E}" presName="Name0" presStyleCnt="0">
        <dgm:presLayoutVars>
          <dgm:chMax val="7"/>
          <dgm:chPref val="7"/>
          <dgm:dir/>
        </dgm:presLayoutVars>
      </dgm:prSet>
      <dgm:spPr/>
    </dgm:pt>
    <dgm:pt modelId="{E1FE5715-25BE-49B4-9DFF-70AF246C0A2D}" type="pres">
      <dgm:prSet presAssocID="{6E1A5FE0-31C3-4A54-B76B-AC95B80F290E}" presName="Name1" presStyleCnt="0"/>
      <dgm:spPr/>
    </dgm:pt>
    <dgm:pt modelId="{CE463CEF-EC7A-4A8F-8034-4D2083AE77C7}" type="pres">
      <dgm:prSet presAssocID="{E8A36C38-FC33-499F-B6EE-DBB9A9EC1747}" presName="picture_1" presStyleCnt="0"/>
      <dgm:spPr/>
    </dgm:pt>
    <dgm:pt modelId="{5944D233-201F-401F-B5C5-5033E1F2D1AA}" type="pres">
      <dgm:prSet presAssocID="{E8A36C38-FC33-499F-B6EE-DBB9A9EC1747}" presName="pictureRepeatNode" presStyleLbl="alignImgPlace1" presStyleIdx="0" presStyleCnt="1" custScaleX="200000" custScaleY="211442" custLinFactNeighborY="0"/>
      <dgm:spPr/>
      <dgm:t>
        <a:bodyPr/>
        <a:lstStyle/>
        <a:p>
          <a:endParaRPr lang="en-US"/>
        </a:p>
      </dgm:t>
    </dgm:pt>
    <dgm:pt modelId="{357AB530-87B7-4551-A2FA-44C1D4FAB94B}" type="pres">
      <dgm:prSet presAssocID="{D376EBB3-F07F-433F-913A-2F224B1889C1}" presName="text_1" presStyleLbl="node1" presStyleIdx="0" presStyleCnt="0" custAng="10800000" custFlipVert="0" custScaleX="220237" custScaleY="25086" custLinFactY="100000" custLinFactNeighborX="8424" custLinFactNeighborY="115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23D482-57A1-4431-BD43-6D95F2551D14}" type="presOf" srcId="{E8A36C38-FC33-499F-B6EE-DBB9A9EC1747}" destId="{5944D233-201F-401F-B5C5-5033E1F2D1AA}" srcOrd="0" destOrd="0" presId="urn:microsoft.com/office/officeart/2008/layout/CircularPictureCallout"/>
    <dgm:cxn modelId="{F7B73CDB-3B99-4505-A661-78825E1E796D}" srcId="{6E1A5FE0-31C3-4A54-B76B-AC95B80F290E}" destId="{D376EBB3-F07F-433F-913A-2F224B1889C1}" srcOrd="0" destOrd="0" parTransId="{7858BD2D-B140-46E6-B654-AC0551A8413D}" sibTransId="{E8A36C38-FC33-499F-B6EE-DBB9A9EC1747}"/>
    <dgm:cxn modelId="{B8A78637-6AE2-4CC4-A61B-50A923DEE0C6}" type="presOf" srcId="{D376EBB3-F07F-433F-913A-2F224B1889C1}" destId="{357AB530-87B7-4551-A2FA-44C1D4FAB94B}" srcOrd="0" destOrd="0" presId="urn:microsoft.com/office/officeart/2008/layout/CircularPictureCallout"/>
    <dgm:cxn modelId="{9217F98C-92B3-43FB-A2DD-21B6F1B0A8D4}" type="presOf" srcId="{6E1A5FE0-31C3-4A54-B76B-AC95B80F290E}" destId="{60A57D73-E45F-4583-BC64-40EC5C7AD5FF}" srcOrd="0" destOrd="0" presId="urn:microsoft.com/office/officeart/2008/layout/CircularPictureCallout"/>
    <dgm:cxn modelId="{83DDEB5E-BF39-4032-9DA8-95DB5BD2B301}" type="presParOf" srcId="{60A57D73-E45F-4583-BC64-40EC5C7AD5FF}" destId="{E1FE5715-25BE-49B4-9DFF-70AF246C0A2D}" srcOrd="0" destOrd="0" presId="urn:microsoft.com/office/officeart/2008/layout/CircularPictureCallout"/>
    <dgm:cxn modelId="{04707AD8-F4BB-4B8B-B8DE-47DAC9FB5D34}" type="presParOf" srcId="{E1FE5715-25BE-49B4-9DFF-70AF246C0A2D}" destId="{CE463CEF-EC7A-4A8F-8034-4D2083AE77C7}" srcOrd="0" destOrd="0" presId="urn:microsoft.com/office/officeart/2008/layout/CircularPictureCallout"/>
    <dgm:cxn modelId="{64F8D7B2-0253-4743-8729-55ACE40D3E10}" type="presParOf" srcId="{CE463CEF-EC7A-4A8F-8034-4D2083AE77C7}" destId="{5944D233-201F-401F-B5C5-5033E1F2D1AA}" srcOrd="0" destOrd="0" presId="urn:microsoft.com/office/officeart/2008/layout/CircularPictureCallout"/>
    <dgm:cxn modelId="{05BECD12-CE40-4F86-9BC5-01D5F4055AB8}" type="presParOf" srcId="{E1FE5715-25BE-49B4-9DFF-70AF246C0A2D}" destId="{357AB530-87B7-4551-A2FA-44C1D4FAB94B}" srcOrd="1" destOrd="0" presId="urn:microsoft.com/office/officeart/2008/layout/CircularPictureCallout"/>
  </dgm:cxnLst>
  <dgm:bg>
    <a:solidFill>
      <a:srgbClr val="125A14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4D233-201F-401F-B5C5-5033E1F2D1AA}">
      <dsp:nvSpPr>
        <dsp:cNvPr id="0" name=""/>
        <dsp:cNvSpPr/>
      </dsp:nvSpPr>
      <dsp:spPr>
        <a:xfrm>
          <a:off x="0" y="222239"/>
          <a:ext cx="3933371" cy="415839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57AB530-87B7-4551-A2FA-44C1D4FAB94B}">
      <dsp:nvSpPr>
        <dsp:cNvPr id="0" name=""/>
        <dsp:cNvSpPr/>
      </dsp:nvSpPr>
      <dsp:spPr>
        <a:xfrm rot="10800000">
          <a:off x="686678" y="4007312"/>
          <a:ext cx="2772076" cy="162809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686678" y="4007312"/>
        <a:ext cx="2772076" cy="162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EE5-FC85-4596-98DA-5CEC32464E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EEFD-6DF6-4D37-ABCA-23868C3AE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32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EE5-FC85-4596-98DA-5CEC32464E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EEFD-6DF6-4D37-ABCA-23868C3AE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61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EE5-FC85-4596-98DA-5CEC32464E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EEFD-6DF6-4D37-ABCA-23868C3AE5C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977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EE5-FC85-4596-98DA-5CEC32464E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EEFD-6DF6-4D37-ABCA-23868C3AE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187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EE5-FC85-4596-98DA-5CEC32464E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EEFD-6DF6-4D37-ABCA-23868C3AE5C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5895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EE5-FC85-4596-98DA-5CEC32464E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EEFD-6DF6-4D37-ABCA-23868C3AE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2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EE5-FC85-4596-98DA-5CEC32464E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EEFD-6DF6-4D37-ABCA-23868C3AE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34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EE5-FC85-4596-98DA-5CEC32464E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EEFD-6DF6-4D37-ABCA-23868C3AE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6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EE5-FC85-4596-98DA-5CEC32464E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EEFD-6DF6-4D37-ABCA-23868C3AE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EE5-FC85-4596-98DA-5CEC32464E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EEFD-6DF6-4D37-ABCA-23868C3AE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22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EE5-FC85-4596-98DA-5CEC32464E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EEFD-6DF6-4D37-ABCA-23868C3AE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93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EE5-FC85-4596-98DA-5CEC32464E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EEFD-6DF6-4D37-ABCA-23868C3AE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15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EE5-FC85-4596-98DA-5CEC32464E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EEFD-6DF6-4D37-ABCA-23868C3AE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0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EE5-FC85-4596-98DA-5CEC32464E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EEFD-6DF6-4D37-ABCA-23868C3AE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EE5-FC85-4596-98DA-5CEC32464E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EEFD-6DF6-4D37-ABCA-23868C3AE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47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EE5-FC85-4596-98DA-5CEC32464E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EEFD-6DF6-4D37-ABCA-23868C3AE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8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7BEE5-FC85-4596-98DA-5CEC32464E1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15EEFD-6DF6-4D37-ABCA-23868C3AE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90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18" Type="http://schemas.openxmlformats.org/officeDocument/2006/relationships/image" Target="../media/image20.jpg"/><Relationship Id="rId26" Type="http://schemas.openxmlformats.org/officeDocument/2006/relationships/image" Target="../media/image28.jpg"/><Relationship Id="rId3" Type="http://schemas.openxmlformats.org/officeDocument/2006/relationships/image" Target="../media/image5.jp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17" Type="http://schemas.openxmlformats.org/officeDocument/2006/relationships/image" Target="../media/image19.jpg"/><Relationship Id="rId25" Type="http://schemas.openxmlformats.org/officeDocument/2006/relationships/image" Target="../media/image27.jpg"/><Relationship Id="rId2" Type="http://schemas.openxmlformats.org/officeDocument/2006/relationships/image" Target="../media/image4.jpg"/><Relationship Id="rId16" Type="http://schemas.openxmlformats.org/officeDocument/2006/relationships/image" Target="../media/image18.jpg"/><Relationship Id="rId20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24" Type="http://schemas.openxmlformats.org/officeDocument/2006/relationships/image" Target="../media/image26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23" Type="http://schemas.openxmlformats.org/officeDocument/2006/relationships/image" Target="../media/image25.jpg"/><Relationship Id="rId28" Type="http://schemas.openxmlformats.org/officeDocument/2006/relationships/image" Target="../media/image30.jpg"/><Relationship Id="rId10" Type="http://schemas.openxmlformats.org/officeDocument/2006/relationships/image" Target="../media/image12.jpg"/><Relationship Id="rId19" Type="http://schemas.openxmlformats.org/officeDocument/2006/relationships/image" Target="../media/image21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Relationship Id="rId22" Type="http://schemas.openxmlformats.org/officeDocument/2006/relationships/image" Target="../media/image24.jpg"/><Relationship Id="rId27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18" Type="http://schemas.openxmlformats.org/officeDocument/2006/relationships/image" Target="../media/image17.jpg"/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21.jpg"/><Relationship Id="rId2" Type="http://schemas.openxmlformats.org/officeDocument/2006/relationships/image" Target="../media/image4.jpg"/><Relationship Id="rId16" Type="http://schemas.openxmlformats.org/officeDocument/2006/relationships/image" Target="../media/image16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12.jpg"/><Relationship Id="rId5" Type="http://schemas.openxmlformats.org/officeDocument/2006/relationships/image" Target="../media/image7.jpg"/><Relationship Id="rId15" Type="http://schemas.openxmlformats.org/officeDocument/2006/relationships/image" Target="../media/image20.jpg"/><Relationship Id="rId10" Type="http://schemas.openxmlformats.org/officeDocument/2006/relationships/image" Target="../media/image11.jpg"/><Relationship Id="rId19" Type="http://schemas.openxmlformats.org/officeDocument/2006/relationships/image" Target="../media/image22.jpg"/><Relationship Id="rId4" Type="http://schemas.openxmlformats.org/officeDocument/2006/relationships/image" Target="../media/image6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.jpg"/><Relationship Id="rId18" Type="http://schemas.openxmlformats.org/officeDocument/2006/relationships/image" Target="../media/image40.jpg"/><Relationship Id="rId26" Type="http://schemas.openxmlformats.org/officeDocument/2006/relationships/image" Target="../media/image15.jpg"/><Relationship Id="rId3" Type="http://schemas.openxmlformats.org/officeDocument/2006/relationships/image" Target="../media/image33.jpg"/><Relationship Id="rId21" Type="http://schemas.openxmlformats.org/officeDocument/2006/relationships/image" Target="../media/image28.jpg"/><Relationship Id="rId34" Type="http://schemas.openxmlformats.org/officeDocument/2006/relationships/image" Target="../media/image16.jpg"/><Relationship Id="rId7" Type="http://schemas.openxmlformats.org/officeDocument/2006/relationships/image" Target="../media/image35.jpg"/><Relationship Id="rId12" Type="http://schemas.openxmlformats.org/officeDocument/2006/relationships/image" Target="../media/image7.jpg"/><Relationship Id="rId17" Type="http://schemas.openxmlformats.org/officeDocument/2006/relationships/image" Target="../media/image39.jpg"/><Relationship Id="rId25" Type="http://schemas.openxmlformats.org/officeDocument/2006/relationships/image" Target="../media/image14.jpg"/><Relationship Id="rId33" Type="http://schemas.openxmlformats.org/officeDocument/2006/relationships/image" Target="../media/image46.jpg"/><Relationship Id="rId38" Type="http://schemas.openxmlformats.org/officeDocument/2006/relationships/image" Target="../media/image47.jpeg"/><Relationship Id="rId2" Type="http://schemas.openxmlformats.org/officeDocument/2006/relationships/image" Target="../media/image32.jpg"/><Relationship Id="rId16" Type="http://schemas.openxmlformats.org/officeDocument/2006/relationships/image" Target="../media/image38.jpg"/><Relationship Id="rId20" Type="http://schemas.openxmlformats.org/officeDocument/2006/relationships/image" Target="../media/image11.jpg"/><Relationship Id="rId29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11" Type="http://schemas.openxmlformats.org/officeDocument/2006/relationships/image" Target="../media/image8.jpg"/><Relationship Id="rId24" Type="http://schemas.openxmlformats.org/officeDocument/2006/relationships/image" Target="../media/image42.png"/><Relationship Id="rId32" Type="http://schemas.openxmlformats.org/officeDocument/2006/relationships/image" Target="../media/image45.jpg"/><Relationship Id="rId37" Type="http://schemas.openxmlformats.org/officeDocument/2006/relationships/image" Target="../media/image25.jpg"/><Relationship Id="rId5" Type="http://schemas.openxmlformats.org/officeDocument/2006/relationships/image" Target="../media/image29.jpg"/><Relationship Id="rId15" Type="http://schemas.openxmlformats.org/officeDocument/2006/relationships/image" Target="../media/image6.jpg"/><Relationship Id="rId23" Type="http://schemas.openxmlformats.org/officeDocument/2006/relationships/image" Target="../media/image13.jpg"/><Relationship Id="rId28" Type="http://schemas.openxmlformats.org/officeDocument/2006/relationships/image" Target="../media/image20.jpg"/><Relationship Id="rId36" Type="http://schemas.openxmlformats.org/officeDocument/2006/relationships/image" Target="../media/image17.jpg"/><Relationship Id="rId10" Type="http://schemas.openxmlformats.org/officeDocument/2006/relationships/image" Target="../media/image37.jpg"/><Relationship Id="rId19" Type="http://schemas.openxmlformats.org/officeDocument/2006/relationships/image" Target="../media/image41.jpg"/><Relationship Id="rId31" Type="http://schemas.openxmlformats.org/officeDocument/2006/relationships/image" Target="../media/image44.jpg"/><Relationship Id="rId4" Type="http://schemas.openxmlformats.org/officeDocument/2006/relationships/image" Target="../media/image19.jpg"/><Relationship Id="rId9" Type="http://schemas.openxmlformats.org/officeDocument/2006/relationships/image" Target="../media/image22.jpg"/><Relationship Id="rId14" Type="http://schemas.openxmlformats.org/officeDocument/2006/relationships/image" Target="../media/image5.jpg"/><Relationship Id="rId22" Type="http://schemas.openxmlformats.org/officeDocument/2006/relationships/image" Target="../media/image12.jpg"/><Relationship Id="rId27" Type="http://schemas.openxmlformats.org/officeDocument/2006/relationships/image" Target="../media/image30.jpg"/><Relationship Id="rId30" Type="http://schemas.openxmlformats.org/officeDocument/2006/relationships/image" Target="../media/image27.jpg"/><Relationship Id="rId35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97133">
            <a:off x="4565665" y="2174311"/>
            <a:ext cx="6840640" cy="2604312"/>
          </a:xfrm>
          <a:prstGeom prst="ellipse">
            <a:avLst/>
          </a:prstGeom>
          <a:ln w="190500" cap="rnd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97133">
            <a:off x="6831230" y="2084957"/>
            <a:ext cx="6840640" cy="2681865"/>
          </a:xfrm>
          <a:prstGeom prst="ellipse">
            <a:avLst/>
          </a:prstGeom>
          <a:ln w="190500" cap="rnd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1" name="Rounded Rectangle 10"/>
          <p:cNvSpPr/>
          <p:nvPr/>
        </p:nvSpPr>
        <p:spPr>
          <a:xfrm>
            <a:off x="228600" y="762000"/>
            <a:ext cx="6610350" cy="2247900"/>
          </a:xfrm>
          <a:prstGeom prst="round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9600" b="1" dirty="0">
                <a:solidFill>
                  <a:srgbClr val="125A14"/>
                </a:solidFill>
              </a:rPr>
              <a:t>Welcome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100" y="3197289"/>
            <a:ext cx="6553200" cy="12413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You all to 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41500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C0F7279-A0D0-4B36-904A-2FA68B1CBE50}"/>
              </a:ext>
            </a:extLst>
          </p:cNvPr>
          <p:cNvSpPr/>
          <p:nvPr/>
        </p:nvSpPr>
        <p:spPr>
          <a:xfrm>
            <a:off x="212036" y="309555"/>
            <a:ext cx="4492486" cy="1015663"/>
          </a:xfrm>
          <a:prstGeom prst="roundRect">
            <a:avLst>
              <a:gd name="adj" fmla="val 362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</a:t>
            </a:r>
            <a:r>
              <a:rPr lang="en-GB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CFC7C5-0FA1-4A15-9596-D15BFDCE225B}"/>
              </a:ext>
            </a:extLst>
          </p:cNvPr>
          <p:cNvSpPr txBox="1"/>
          <p:nvPr/>
        </p:nvSpPr>
        <p:spPr>
          <a:xfrm>
            <a:off x="344557" y="1836939"/>
            <a:ext cx="10204171" cy="2585323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GB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part of speech.</a:t>
            </a:r>
          </a:p>
          <a:p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 noun is a word that names a person, place, thing, or idea.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CC54F667-FFB9-4960-A461-02E78998D9FD}"/>
              </a:ext>
            </a:extLst>
          </p:cNvPr>
          <p:cNvSpPr/>
          <p:nvPr/>
        </p:nvSpPr>
        <p:spPr>
          <a:xfrm>
            <a:off x="1444487" y="1351722"/>
            <a:ext cx="331304" cy="516834"/>
          </a:xfrm>
          <a:prstGeom prst="downArrow">
            <a:avLst/>
          </a:prstGeom>
          <a:solidFill>
            <a:srgbClr val="FF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B02C0409-FFA3-4159-BCD1-3C968177B6B1}"/>
              </a:ext>
            </a:extLst>
          </p:cNvPr>
          <p:cNvSpPr/>
          <p:nvPr/>
        </p:nvSpPr>
        <p:spPr>
          <a:xfrm>
            <a:off x="1444487" y="4450437"/>
            <a:ext cx="331304" cy="516834"/>
          </a:xfrm>
          <a:prstGeom prst="downArrow">
            <a:avLst/>
          </a:prstGeom>
          <a:solidFill>
            <a:srgbClr val="FF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9C0A94-9773-4441-87D1-5F4404024DBB}"/>
              </a:ext>
            </a:extLst>
          </p:cNvPr>
          <p:cNvSpPr txBox="1"/>
          <p:nvPr/>
        </p:nvSpPr>
        <p:spPr>
          <a:xfrm>
            <a:off x="344558" y="4995447"/>
            <a:ext cx="10204172" cy="1015663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 </a:t>
            </a:r>
            <a:r>
              <a:rPr lang="en-GB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naming word.</a:t>
            </a:r>
          </a:p>
        </p:txBody>
      </p:sp>
      <p:sp>
        <p:nvSpPr>
          <p:cNvPr id="8" name="Equals 7">
            <a:extLst>
              <a:ext uri="{FF2B5EF4-FFF2-40B4-BE49-F238E27FC236}">
                <a16:creationId xmlns="" xmlns:a16="http://schemas.microsoft.com/office/drawing/2014/main" id="{0A1CACB9-8634-4C2A-A8C4-5474FD0C65BA}"/>
              </a:ext>
            </a:extLst>
          </p:cNvPr>
          <p:cNvSpPr/>
          <p:nvPr/>
        </p:nvSpPr>
        <p:spPr>
          <a:xfrm>
            <a:off x="463826" y="2928731"/>
            <a:ext cx="914400" cy="5698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3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60893D7-6F49-4AA0-9F76-AB7E1DBAABD6}"/>
              </a:ext>
            </a:extLst>
          </p:cNvPr>
          <p:cNvSpPr/>
          <p:nvPr/>
        </p:nvSpPr>
        <p:spPr>
          <a:xfrm>
            <a:off x="384311" y="279402"/>
            <a:ext cx="9700593" cy="675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D9410C-3AFB-456B-9F70-22DAC920FE21}"/>
              </a:ext>
            </a:extLst>
          </p:cNvPr>
          <p:cNvSpPr txBox="1"/>
          <p:nvPr/>
        </p:nvSpPr>
        <p:spPr>
          <a:xfrm>
            <a:off x="384311" y="308932"/>
            <a:ext cx="1001698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600" b="1" dirty="0">
                <a:ln/>
                <a:solidFill>
                  <a:srgbClr val="FF0000"/>
                </a:solidFill>
              </a:rPr>
              <a:t>Pick out the NOUNS among the words below.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FB793AA-DAF0-4A74-8D27-25F26E004D75}"/>
              </a:ext>
            </a:extLst>
          </p:cNvPr>
          <p:cNvSpPr txBox="1"/>
          <p:nvPr/>
        </p:nvSpPr>
        <p:spPr>
          <a:xfrm>
            <a:off x="384311" y="1536442"/>
            <a:ext cx="10569439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GB" sz="3600" b="1" dirty="0">
                <a:solidFill>
                  <a:srgbClr val="A757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go,  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in, 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that,  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pick,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alas! ,  </a:t>
            </a:r>
            <a:r>
              <a:rPr lang="en-GB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if,  </a:t>
            </a:r>
            <a:r>
              <a:rPr lang="en-GB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see,   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teacher,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walk,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Monika, </a:t>
            </a:r>
            <a:r>
              <a:rPr lang="en-GB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Minto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be, kick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uncle</a:t>
            </a:r>
            <a:r>
              <a:rPr lang="en-GB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iron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she, naughty, </a:t>
            </a:r>
            <a:r>
              <a:rPr lang="en-GB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happiness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truth,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leg,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good, </a:t>
            </a:r>
            <a:r>
              <a:rPr lang="en-GB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very, </a:t>
            </a:r>
            <a:r>
              <a:rPr lang="en-GB" sz="3600" b="1" dirty="0">
                <a:solidFill>
                  <a:srgbClr val="A757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oxygen,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wood,  off, </a:t>
            </a:r>
            <a:r>
              <a:rPr lang="en-GB" sz="3600" b="1" dirty="0">
                <a:solidFill>
                  <a:srgbClr val="3AE2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forest,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</a:t>
            </a:r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chair,  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cow,  </a:t>
            </a:r>
            <a:r>
              <a:rPr lang="en-GB" sz="3600" b="1" dirty="0">
                <a:solidFill>
                  <a:srgbClr val="3AE2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>
                <a:solidFill>
                  <a:srgbClr val="A757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hardly,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rgbClr val="3AE2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lion,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owl, </a:t>
            </a:r>
            <a:r>
              <a:rPr lang="en-GB" sz="3600" b="1" dirty="0">
                <a:solidFill>
                  <a:srgbClr val="A757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those,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tall, </a:t>
            </a:r>
            <a:r>
              <a:rPr lang="en-GB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feel, </a:t>
            </a:r>
            <a:r>
              <a:rPr lang="en-GB" sz="3600" b="1" dirty="0">
                <a:solidFill>
                  <a:srgbClr val="A757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river,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fall, </a:t>
            </a:r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crow,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hill, </a:t>
            </a:r>
            <a:r>
              <a:rPr lang="en-GB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myself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fat, head,  think, </a:t>
            </a:r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tomorrow,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sight, </a:t>
            </a:r>
            <a:r>
              <a:rPr lang="en-GB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of,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as, </a:t>
            </a:r>
            <a:r>
              <a:rPr lang="en-GB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Shima</a:t>
            </a:r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</a:t>
            </a:r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because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false</a:t>
            </a:r>
            <a:r>
              <a:rPr lang="en-GB" sz="3600" b="1" dirty="0">
                <a:solidFill>
                  <a:srgbClr val="3AE2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kindness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Bravo! </a:t>
            </a:r>
            <a:r>
              <a:rPr lang="en-GB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chemistry,  </a:t>
            </a:r>
          </a:p>
        </p:txBody>
      </p:sp>
    </p:spTree>
    <p:extLst>
      <p:ext uri="{BB962C8B-B14F-4D97-AF65-F5344CB8AC3E}">
        <p14:creationId xmlns:p14="http://schemas.microsoft.com/office/powerpoint/2010/main" val="3875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CF576D5-56F1-4F96-B89F-86F6DECB3A24}"/>
              </a:ext>
            </a:extLst>
          </p:cNvPr>
          <p:cNvSpPr txBox="1"/>
          <p:nvPr/>
        </p:nvSpPr>
        <p:spPr>
          <a:xfrm>
            <a:off x="1736035" y="609600"/>
            <a:ext cx="8693426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en-GB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GB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endParaRPr lang="en-GB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5E1189-2FF7-4199-998A-3CD0A84F712C}"/>
              </a:ext>
            </a:extLst>
          </p:cNvPr>
          <p:cNvSpPr txBox="1"/>
          <p:nvPr/>
        </p:nvSpPr>
        <p:spPr>
          <a:xfrm>
            <a:off x="4426226" y="1921562"/>
            <a:ext cx="222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endParaRPr lang="en-GB" sz="4800" dirty="0"/>
          </a:p>
        </p:txBody>
      </p:sp>
      <p:sp>
        <p:nvSpPr>
          <p:cNvPr id="4" name="Left Bracket 3">
            <a:extLst>
              <a:ext uri="{FF2B5EF4-FFF2-40B4-BE49-F238E27FC236}">
                <a16:creationId xmlns="" xmlns:a16="http://schemas.microsoft.com/office/drawing/2014/main" id="{E264A786-9666-4C11-8140-6E06F18FEB47}"/>
              </a:ext>
            </a:extLst>
          </p:cNvPr>
          <p:cNvSpPr/>
          <p:nvPr/>
        </p:nvSpPr>
        <p:spPr>
          <a:xfrm rot="5400000">
            <a:off x="5396949" y="-33128"/>
            <a:ext cx="689113" cy="6765232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8B1AFC64-6FE4-4C0D-97B3-5A2336846F69}"/>
              </a:ext>
            </a:extLst>
          </p:cNvPr>
          <p:cNvSpPr/>
          <p:nvPr/>
        </p:nvSpPr>
        <p:spPr>
          <a:xfrm rot="5400000">
            <a:off x="5216462" y="2633579"/>
            <a:ext cx="354345" cy="291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25CF775-525F-49F6-B7F8-57649C183C44}"/>
              </a:ext>
            </a:extLst>
          </p:cNvPr>
          <p:cNvSpPr txBox="1"/>
          <p:nvPr/>
        </p:nvSpPr>
        <p:spPr>
          <a:xfrm>
            <a:off x="410816" y="3750363"/>
            <a:ext cx="5314122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FF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According to countability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F91B87A-DBBF-4431-A3AF-0A7CE703C87C}"/>
              </a:ext>
            </a:extLst>
          </p:cNvPr>
          <p:cNvSpPr txBox="1"/>
          <p:nvPr/>
        </p:nvSpPr>
        <p:spPr>
          <a:xfrm>
            <a:off x="6930890" y="3723868"/>
            <a:ext cx="4850296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FF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 According to Existence</a:t>
            </a:r>
          </a:p>
        </p:txBody>
      </p:sp>
      <p:sp>
        <p:nvSpPr>
          <p:cNvPr id="12" name="Left Bracket 11">
            <a:extLst>
              <a:ext uri="{FF2B5EF4-FFF2-40B4-BE49-F238E27FC236}">
                <a16:creationId xmlns="" xmlns:a16="http://schemas.microsoft.com/office/drawing/2014/main" id="{A950246B-BAE6-42D2-9368-8C202773E803}"/>
              </a:ext>
            </a:extLst>
          </p:cNvPr>
          <p:cNvSpPr/>
          <p:nvPr/>
        </p:nvSpPr>
        <p:spPr>
          <a:xfrm rot="5400000">
            <a:off x="2425148" y="3472070"/>
            <a:ext cx="410814" cy="3034751"/>
          </a:xfrm>
          <a:prstGeom prst="leftBracket">
            <a:avLst>
              <a:gd name="adj" fmla="val 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="" xmlns:a16="http://schemas.microsoft.com/office/drawing/2014/main" id="{24AEE91C-11AF-4A7A-B248-53B5BAEEF642}"/>
              </a:ext>
            </a:extLst>
          </p:cNvPr>
          <p:cNvSpPr/>
          <p:nvPr/>
        </p:nvSpPr>
        <p:spPr>
          <a:xfrm>
            <a:off x="2504661" y="4335138"/>
            <a:ext cx="251791" cy="410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="" xmlns:a16="http://schemas.microsoft.com/office/drawing/2014/main" id="{1758EB40-055C-4A29-99FE-2ACC10F98464}"/>
              </a:ext>
            </a:extLst>
          </p:cNvPr>
          <p:cNvSpPr/>
          <p:nvPr/>
        </p:nvSpPr>
        <p:spPr>
          <a:xfrm>
            <a:off x="9183755" y="4335138"/>
            <a:ext cx="251791" cy="410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="" xmlns:a16="http://schemas.microsoft.com/office/drawing/2014/main" id="{3958ED8C-4EA6-4ECE-B3AF-8F8E4E36A0EF}"/>
              </a:ext>
            </a:extLst>
          </p:cNvPr>
          <p:cNvSpPr/>
          <p:nvPr/>
        </p:nvSpPr>
        <p:spPr>
          <a:xfrm rot="5400000">
            <a:off x="9203636" y="3187150"/>
            <a:ext cx="410814" cy="3604591"/>
          </a:xfrm>
          <a:prstGeom prst="leftBracket">
            <a:avLst>
              <a:gd name="adj" fmla="val 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86BFAF9-2F5D-4751-A277-4F3E9FC5F708}"/>
              </a:ext>
            </a:extLst>
          </p:cNvPr>
          <p:cNvSpPr txBox="1"/>
          <p:nvPr/>
        </p:nvSpPr>
        <p:spPr>
          <a:xfrm>
            <a:off x="437322" y="5247531"/>
            <a:ext cx="192156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01.Countable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9D5D24C-3E33-4C77-9DD3-3F36FAD69A40}"/>
              </a:ext>
            </a:extLst>
          </p:cNvPr>
          <p:cNvSpPr txBox="1"/>
          <p:nvPr/>
        </p:nvSpPr>
        <p:spPr>
          <a:xfrm>
            <a:off x="2948940" y="5222971"/>
            <a:ext cx="243078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 Uncountable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3E88473-2590-423C-BA30-54B6C628FF65}"/>
              </a:ext>
            </a:extLst>
          </p:cNvPr>
          <p:cNvSpPr txBox="1"/>
          <p:nvPr/>
        </p:nvSpPr>
        <p:spPr>
          <a:xfrm>
            <a:off x="6812782" y="5231947"/>
            <a:ext cx="192156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 Concrete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9FBF82D-1678-4F78-9058-F92BCE2358E1}"/>
              </a:ext>
            </a:extLst>
          </p:cNvPr>
          <p:cNvSpPr txBox="1"/>
          <p:nvPr/>
        </p:nvSpPr>
        <p:spPr>
          <a:xfrm>
            <a:off x="10315576" y="5224459"/>
            <a:ext cx="16768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Astract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D0F844-5D27-40A2-A4D3-68D2F6A3C6A1}"/>
              </a:ext>
            </a:extLst>
          </p:cNvPr>
          <p:cNvSpPr txBox="1"/>
          <p:nvPr/>
        </p:nvSpPr>
        <p:spPr>
          <a:xfrm>
            <a:off x="1979386" y="334420"/>
            <a:ext cx="2249713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GB" sz="32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" name="Left Bracket 2">
            <a:extLst>
              <a:ext uri="{FF2B5EF4-FFF2-40B4-BE49-F238E27FC236}">
                <a16:creationId xmlns="" xmlns:a16="http://schemas.microsoft.com/office/drawing/2014/main" id="{E60AAC84-DA1D-4A31-8ADE-9871077E1A5C}"/>
              </a:ext>
            </a:extLst>
          </p:cNvPr>
          <p:cNvSpPr/>
          <p:nvPr/>
        </p:nvSpPr>
        <p:spPr>
          <a:xfrm rot="5400000">
            <a:off x="2723256" y="1588522"/>
            <a:ext cx="522514" cy="3162272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Down 3">
            <a:extLst>
              <a:ext uri="{FF2B5EF4-FFF2-40B4-BE49-F238E27FC236}">
                <a16:creationId xmlns="" xmlns:a16="http://schemas.microsoft.com/office/drawing/2014/main" id="{D8FBF18A-42C5-4B29-8528-86412E143763}"/>
              </a:ext>
            </a:extLst>
          </p:cNvPr>
          <p:cNvSpPr/>
          <p:nvPr/>
        </p:nvSpPr>
        <p:spPr>
          <a:xfrm>
            <a:off x="2869294" y="1157270"/>
            <a:ext cx="248557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924543-1D7A-4F7E-960B-1908FDC6B919}"/>
              </a:ext>
            </a:extLst>
          </p:cNvPr>
          <p:cNvSpPr txBox="1"/>
          <p:nvPr/>
        </p:nvSpPr>
        <p:spPr>
          <a:xfrm>
            <a:off x="316619" y="3413916"/>
            <a:ext cx="218621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 Concrete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5324A2-20CC-4B08-ADF4-7DB3D7273092}"/>
              </a:ext>
            </a:extLst>
          </p:cNvPr>
          <p:cNvSpPr txBox="1"/>
          <p:nvPr/>
        </p:nvSpPr>
        <p:spPr>
          <a:xfrm>
            <a:off x="3579584" y="3490121"/>
            <a:ext cx="218621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 Abstract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="" xmlns:a16="http://schemas.microsoft.com/office/drawing/2014/main" id="{1A59ED30-5671-48E7-8AB6-1E16DBEB8D02}"/>
              </a:ext>
            </a:extLst>
          </p:cNvPr>
          <p:cNvSpPr/>
          <p:nvPr/>
        </p:nvSpPr>
        <p:spPr>
          <a:xfrm>
            <a:off x="1343492" y="4027260"/>
            <a:ext cx="253973" cy="393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2B2314-C417-4CB0-9273-7A04495DA85A}"/>
              </a:ext>
            </a:extLst>
          </p:cNvPr>
          <p:cNvSpPr txBox="1"/>
          <p:nvPr/>
        </p:nvSpPr>
        <p:spPr>
          <a:xfrm>
            <a:off x="431799" y="4949535"/>
            <a:ext cx="163830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01.Proper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F3A33CB-7DF7-415E-8FB4-5691E104BB5A}"/>
              </a:ext>
            </a:extLst>
          </p:cNvPr>
          <p:cNvSpPr txBox="1"/>
          <p:nvPr/>
        </p:nvSpPr>
        <p:spPr>
          <a:xfrm>
            <a:off x="2317750" y="4949535"/>
            <a:ext cx="182880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01.Common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F0FCD7E-78BF-4C8A-8545-4A29E99D7542}"/>
              </a:ext>
            </a:extLst>
          </p:cNvPr>
          <p:cNvSpPr txBox="1"/>
          <p:nvPr/>
        </p:nvSpPr>
        <p:spPr>
          <a:xfrm>
            <a:off x="4362450" y="4935888"/>
            <a:ext cx="1968500" cy="461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01.Collective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0E390FA-9293-4103-8861-E4F96543D7CC}"/>
              </a:ext>
            </a:extLst>
          </p:cNvPr>
          <p:cNvSpPr txBox="1"/>
          <p:nvPr/>
        </p:nvSpPr>
        <p:spPr>
          <a:xfrm>
            <a:off x="6756399" y="4935887"/>
            <a:ext cx="172720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01.Material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C8CFA81-35D2-41BB-9760-F2D4E9D5D969}"/>
              </a:ext>
            </a:extLst>
          </p:cNvPr>
          <p:cNvGrpSpPr/>
          <p:nvPr/>
        </p:nvGrpSpPr>
        <p:grpSpPr>
          <a:xfrm>
            <a:off x="565151" y="4427611"/>
            <a:ext cx="7162800" cy="431800"/>
            <a:chOff x="520700" y="3479800"/>
            <a:chExt cx="7162800" cy="431800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DB9048F1-2800-4643-9D1A-E4F44211A764}"/>
                </a:ext>
              </a:extLst>
            </p:cNvPr>
            <p:cNvGrpSpPr/>
            <p:nvPr/>
          </p:nvGrpSpPr>
          <p:grpSpPr>
            <a:xfrm>
              <a:off x="520700" y="3479800"/>
              <a:ext cx="7162800" cy="431800"/>
              <a:chOff x="520700" y="3479800"/>
              <a:chExt cx="6959600" cy="43180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4489187C-1198-4020-87CA-BB4C911638B4}"/>
                  </a:ext>
                </a:extLst>
              </p:cNvPr>
              <p:cNvCxnSpPr/>
              <p:nvPr/>
            </p:nvCxnSpPr>
            <p:spPr>
              <a:xfrm>
                <a:off x="533400" y="3479800"/>
                <a:ext cx="6946900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="" xmlns:a16="http://schemas.microsoft.com/office/drawing/2014/main" id="{4566FEB3-39A9-4C0B-8804-BFE480CB5C4C}"/>
                  </a:ext>
                </a:extLst>
              </p:cNvPr>
              <p:cNvCxnSpPr/>
              <p:nvPr/>
            </p:nvCxnSpPr>
            <p:spPr>
              <a:xfrm>
                <a:off x="520700" y="3479800"/>
                <a:ext cx="0" cy="431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19446528-9A0A-4761-B0DC-B5EF29E37D73}"/>
                </a:ext>
              </a:extLst>
            </p:cNvPr>
            <p:cNvCxnSpPr>
              <a:cxnSpLocks/>
            </p:cNvCxnSpPr>
            <p:nvPr/>
          </p:nvCxnSpPr>
          <p:spPr>
            <a:xfrm>
              <a:off x="7683500" y="3479800"/>
              <a:ext cx="0" cy="431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6A671644-6A1A-48F1-A957-F73F7BDD5D2C}"/>
                </a:ext>
              </a:extLst>
            </p:cNvPr>
            <p:cNvCxnSpPr>
              <a:cxnSpLocks/>
            </p:cNvCxnSpPr>
            <p:nvPr/>
          </p:nvCxnSpPr>
          <p:spPr>
            <a:xfrm>
              <a:off x="5346700" y="3479800"/>
              <a:ext cx="0" cy="431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="" xmlns:a16="http://schemas.microsoft.com/office/drawing/2014/main" id="{B9CBBB2E-CE00-486A-A42B-B71FF73359D6}"/>
                </a:ext>
              </a:extLst>
            </p:cNvPr>
            <p:cNvCxnSpPr>
              <a:cxnSpLocks/>
            </p:cNvCxnSpPr>
            <p:nvPr/>
          </p:nvCxnSpPr>
          <p:spPr>
            <a:xfrm>
              <a:off x="3022600" y="3479800"/>
              <a:ext cx="0" cy="431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0A5157F-E139-4BA3-AC2B-2AA359CFB3C4}"/>
              </a:ext>
            </a:extLst>
          </p:cNvPr>
          <p:cNvSpPr txBox="1"/>
          <p:nvPr/>
        </p:nvSpPr>
        <p:spPr>
          <a:xfrm>
            <a:off x="7429501" y="388267"/>
            <a:ext cx="3073398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01.. Proper</a:t>
            </a:r>
          </a:p>
          <a:p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</a:p>
          <a:p>
            <a:r>
              <a:rPr lang="en-GB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 Collective</a:t>
            </a:r>
          </a:p>
          <a:p>
            <a:r>
              <a:rPr lang="en-GB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04.Material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</a:p>
          <a:p>
            <a:r>
              <a:rPr lang="en-GB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 Abstract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D8FA581-27A0-420E-A6B6-FC3962563116}"/>
              </a:ext>
            </a:extLst>
          </p:cNvPr>
          <p:cNvSpPr txBox="1"/>
          <p:nvPr/>
        </p:nvSpPr>
        <p:spPr>
          <a:xfrm>
            <a:off x="1199242" y="1535700"/>
            <a:ext cx="419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existence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="" xmlns:a16="http://schemas.microsoft.com/office/drawing/2014/main" id="{D0CAB953-83A2-44FA-BD5D-BEFE2E529240}"/>
              </a:ext>
            </a:extLst>
          </p:cNvPr>
          <p:cNvSpPr/>
          <p:nvPr/>
        </p:nvSpPr>
        <p:spPr>
          <a:xfrm>
            <a:off x="2818494" y="2196675"/>
            <a:ext cx="248557" cy="686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D56F50-858C-446F-A2FB-69136666010E}"/>
              </a:ext>
            </a:extLst>
          </p:cNvPr>
          <p:cNvSpPr txBox="1"/>
          <p:nvPr/>
        </p:nvSpPr>
        <p:spPr>
          <a:xfrm>
            <a:off x="889000" y="1638300"/>
            <a:ext cx="98933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Write the name of each kind of NOUNS with minimum two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F37700-6DD9-4332-AC09-FA8229B5769E}"/>
              </a:ext>
            </a:extLst>
          </p:cNvPr>
          <p:cNvSpPr txBox="1"/>
          <p:nvPr/>
        </p:nvSpPr>
        <p:spPr>
          <a:xfrm>
            <a:off x="889000" y="697012"/>
            <a:ext cx="25654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214222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AB898D-5C59-451B-8707-DF3151BFDAF3}"/>
              </a:ext>
            </a:extLst>
          </p:cNvPr>
          <p:cNvSpPr txBox="1"/>
          <p:nvPr/>
        </p:nvSpPr>
        <p:spPr>
          <a:xfrm>
            <a:off x="1473200" y="825500"/>
            <a:ext cx="4381500" cy="110799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D0F8F1-4F37-406B-BFF0-E92EC3E48A30}"/>
              </a:ext>
            </a:extLst>
          </p:cNvPr>
          <p:cNvSpPr txBox="1"/>
          <p:nvPr/>
        </p:nvSpPr>
        <p:spPr>
          <a:xfrm>
            <a:off x="1473200" y="2311400"/>
            <a:ext cx="91821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Writing minimum five examples with Bengali meaning of every sort of NOUN.</a:t>
            </a:r>
          </a:p>
        </p:txBody>
      </p:sp>
    </p:spTree>
    <p:extLst>
      <p:ext uri="{BB962C8B-B14F-4D97-AF65-F5344CB8AC3E}">
        <p14:creationId xmlns:p14="http://schemas.microsoft.com/office/powerpoint/2010/main" val="687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DDA6E97-9060-4E17-9446-735747156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78" b="366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F18FE02-1D91-4538-B8D5-E0EBF4F4B0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" b="4873"/>
          <a:stretch/>
        </p:blipFill>
        <p:spPr>
          <a:xfrm>
            <a:off x="-12337142" y="1"/>
            <a:ext cx="12191999" cy="6857999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A39D70B0-3045-4C84-9DF2-80CF0920CA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7442590" y="2690480"/>
                </a:moveTo>
                <a:lnTo>
                  <a:pt x="7442590" y="3489631"/>
                </a:lnTo>
                <a:cubicBezTo>
                  <a:pt x="7297399" y="3292843"/>
                  <a:pt x="7118609" y="3142852"/>
                  <a:pt x="6906222" y="3039659"/>
                </a:cubicBezTo>
                <a:close/>
                <a:moveTo>
                  <a:pt x="3184915" y="2690480"/>
                </a:moveTo>
                <a:lnTo>
                  <a:pt x="3184915" y="3489631"/>
                </a:lnTo>
                <a:cubicBezTo>
                  <a:pt x="3039724" y="3292843"/>
                  <a:pt x="2860935" y="3142852"/>
                  <a:pt x="2648548" y="3039659"/>
                </a:cubicBezTo>
                <a:close/>
                <a:moveTo>
                  <a:pt x="8330782" y="1642944"/>
                </a:moveTo>
                <a:lnTo>
                  <a:pt x="8330782" y="2199110"/>
                </a:lnTo>
                <a:cubicBezTo>
                  <a:pt x="8277985" y="2116315"/>
                  <a:pt x="8230588" y="2061418"/>
                  <a:pt x="8188591" y="2034420"/>
                </a:cubicBezTo>
                <a:cubicBezTo>
                  <a:pt x="8146593" y="2007422"/>
                  <a:pt x="8085997" y="1993922"/>
                  <a:pt x="8006802" y="1993922"/>
                </a:cubicBezTo>
                <a:lnTo>
                  <a:pt x="7998756" y="1993922"/>
                </a:lnTo>
                <a:lnTo>
                  <a:pt x="7904208" y="1993922"/>
                </a:lnTo>
                <a:lnTo>
                  <a:pt x="6412169" y="1993922"/>
                </a:lnTo>
                <a:lnTo>
                  <a:pt x="6323058" y="1993922"/>
                </a:lnTo>
                <a:lnTo>
                  <a:pt x="5457223" y="1993922"/>
                </a:lnTo>
                <a:lnTo>
                  <a:pt x="5361033" y="1993922"/>
                </a:lnTo>
                <a:lnTo>
                  <a:pt x="3741081" y="1993922"/>
                </a:lnTo>
                <a:lnTo>
                  <a:pt x="3646534" y="1993922"/>
                </a:lnTo>
                <a:lnTo>
                  <a:pt x="3184915" y="1993922"/>
                </a:lnTo>
                <a:lnTo>
                  <a:pt x="3184915" y="2332302"/>
                </a:lnTo>
                <a:cubicBezTo>
                  <a:pt x="2997726" y="2469094"/>
                  <a:pt x="2860935" y="2537489"/>
                  <a:pt x="2774540" y="2537489"/>
                </a:cubicBezTo>
                <a:cubicBezTo>
                  <a:pt x="2722943" y="2537489"/>
                  <a:pt x="2681246" y="2526390"/>
                  <a:pt x="2649448" y="2504191"/>
                </a:cubicBezTo>
                <a:cubicBezTo>
                  <a:pt x="2617650" y="2481993"/>
                  <a:pt x="2598751" y="2450495"/>
                  <a:pt x="2592752" y="2409697"/>
                </a:cubicBezTo>
                <a:cubicBezTo>
                  <a:pt x="2601151" y="2410897"/>
                  <a:pt x="2611351" y="2411497"/>
                  <a:pt x="2623350" y="2411497"/>
                </a:cubicBezTo>
                <a:cubicBezTo>
                  <a:pt x="2684546" y="2411497"/>
                  <a:pt x="2735243" y="2392598"/>
                  <a:pt x="2775440" y="2354800"/>
                </a:cubicBezTo>
                <a:cubicBezTo>
                  <a:pt x="2815638" y="2317003"/>
                  <a:pt x="2835736" y="2267506"/>
                  <a:pt x="2835736" y="2206310"/>
                </a:cubicBezTo>
                <a:cubicBezTo>
                  <a:pt x="2835736" y="2143913"/>
                  <a:pt x="2813838" y="2092917"/>
                  <a:pt x="2770040" y="2053319"/>
                </a:cubicBezTo>
                <a:cubicBezTo>
                  <a:pt x="2726243" y="2013721"/>
                  <a:pt x="2669547" y="1993922"/>
                  <a:pt x="2599951" y="1993922"/>
                </a:cubicBezTo>
                <a:cubicBezTo>
                  <a:pt x="2519556" y="1993922"/>
                  <a:pt x="2451160" y="2024521"/>
                  <a:pt x="2394763" y="2085717"/>
                </a:cubicBezTo>
                <a:cubicBezTo>
                  <a:pt x="2338367" y="2146913"/>
                  <a:pt x="2310169" y="2220709"/>
                  <a:pt x="2310169" y="2307103"/>
                </a:cubicBezTo>
                <a:cubicBezTo>
                  <a:pt x="2310169" y="2401898"/>
                  <a:pt x="2337467" y="2484093"/>
                  <a:pt x="2392064" y="2553688"/>
                </a:cubicBezTo>
                <a:cubicBezTo>
                  <a:pt x="2446660" y="2623284"/>
                  <a:pt x="2521956" y="2668881"/>
                  <a:pt x="2617950" y="2690480"/>
                </a:cubicBezTo>
                <a:lnTo>
                  <a:pt x="2164378" y="2976662"/>
                </a:lnTo>
                <a:lnTo>
                  <a:pt x="2344366" y="3282644"/>
                </a:lnTo>
                <a:cubicBezTo>
                  <a:pt x="2775140" y="3328241"/>
                  <a:pt x="3069123" y="3521429"/>
                  <a:pt x="3226313" y="3862208"/>
                </a:cubicBezTo>
                <a:lnTo>
                  <a:pt x="3501696" y="4042197"/>
                </a:lnTo>
                <a:lnTo>
                  <a:pt x="3501696" y="2199110"/>
                </a:lnTo>
                <a:lnTo>
                  <a:pt x="3776126" y="2199110"/>
                </a:lnTo>
                <a:lnTo>
                  <a:pt x="3870674" y="2199110"/>
                </a:lnTo>
                <a:lnTo>
                  <a:pt x="4901057" y="2199110"/>
                </a:lnTo>
                <a:lnTo>
                  <a:pt x="4901057" y="3147652"/>
                </a:lnTo>
                <a:cubicBezTo>
                  <a:pt x="4824261" y="3008461"/>
                  <a:pt x="4726167" y="2893568"/>
                  <a:pt x="4606775" y="2802973"/>
                </a:cubicBezTo>
                <a:cubicBezTo>
                  <a:pt x="4487382" y="2712379"/>
                  <a:pt x="4356890" y="2667081"/>
                  <a:pt x="4215299" y="2667081"/>
                </a:cubicBezTo>
                <a:cubicBezTo>
                  <a:pt x="4089307" y="2667081"/>
                  <a:pt x="3987013" y="2704579"/>
                  <a:pt x="3908418" y="2779575"/>
                </a:cubicBezTo>
                <a:cubicBezTo>
                  <a:pt x="3829822" y="2854570"/>
                  <a:pt x="3790525" y="2946064"/>
                  <a:pt x="3790525" y="3054058"/>
                </a:cubicBezTo>
                <a:cubicBezTo>
                  <a:pt x="3790525" y="3156052"/>
                  <a:pt x="3822623" y="3240946"/>
                  <a:pt x="3886819" y="3308742"/>
                </a:cubicBezTo>
                <a:cubicBezTo>
                  <a:pt x="3951015" y="3376538"/>
                  <a:pt x="4031110" y="3410436"/>
                  <a:pt x="4127104" y="3410436"/>
                </a:cubicBezTo>
                <a:cubicBezTo>
                  <a:pt x="4225499" y="3410436"/>
                  <a:pt x="4305593" y="3379838"/>
                  <a:pt x="4367389" y="3318642"/>
                </a:cubicBezTo>
                <a:cubicBezTo>
                  <a:pt x="4429185" y="3257445"/>
                  <a:pt x="4460084" y="3181250"/>
                  <a:pt x="4460084" y="3090056"/>
                </a:cubicBezTo>
                <a:cubicBezTo>
                  <a:pt x="4460084" y="3056457"/>
                  <a:pt x="4453484" y="3020460"/>
                  <a:pt x="4440285" y="2982062"/>
                </a:cubicBezTo>
                <a:cubicBezTo>
                  <a:pt x="4559077" y="3027659"/>
                  <a:pt x="4667971" y="3129053"/>
                  <a:pt x="4766965" y="3286244"/>
                </a:cubicBezTo>
                <a:cubicBezTo>
                  <a:pt x="4865959" y="3443434"/>
                  <a:pt x="4924455" y="3635422"/>
                  <a:pt x="4942454" y="3862208"/>
                </a:cubicBezTo>
                <a:lnTo>
                  <a:pt x="5217837" y="4042197"/>
                </a:lnTo>
                <a:lnTo>
                  <a:pt x="5217837" y="2199110"/>
                </a:lnTo>
                <a:lnTo>
                  <a:pt x="5490626" y="2199110"/>
                </a:lnTo>
                <a:lnTo>
                  <a:pt x="5586815" y="2199110"/>
                </a:lnTo>
                <a:lnTo>
                  <a:pt x="6010793" y="2199110"/>
                </a:lnTo>
                <a:cubicBezTo>
                  <a:pt x="5826005" y="2340701"/>
                  <a:pt x="5733610" y="2518890"/>
                  <a:pt x="5733610" y="2733677"/>
                </a:cubicBezTo>
                <a:cubicBezTo>
                  <a:pt x="5733610" y="2827272"/>
                  <a:pt x="5753409" y="2964963"/>
                  <a:pt x="5793007" y="3146752"/>
                </a:cubicBezTo>
                <a:cubicBezTo>
                  <a:pt x="5832604" y="3328541"/>
                  <a:pt x="5852403" y="3474632"/>
                  <a:pt x="5852403" y="3585025"/>
                </a:cubicBezTo>
                <a:cubicBezTo>
                  <a:pt x="5852403" y="3707418"/>
                  <a:pt x="5813406" y="3804612"/>
                  <a:pt x="5735410" y="3876607"/>
                </a:cubicBezTo>
                <a:cubicBezTo>
                  <a:pt x="5657415" y="3948603"/>
                  <a:pt x="5571020" y="3984601"/>
                  <a:pt x="5476226" y="3984601"/>
                </a:cubicBezTo>
                <a:cubicBezTo>
                  <a:pt x="5445028" y="3984601"/>
                  <a:pt x="5413231" y="3981601"/>
                  <a:pt x="5380832" y="3975601"/>
                </a:cubicBezTo>
                <a:lnTo>
                  <a:pt x="5476226" y="4189788"/>
                </a:lnTo>
                <a:cubicBezTo>
                  <a:pt x="5631017" y="4189788"/>
                  <a:pt x="5785207" y="4121392"/>
                  <a:pt x="5938798" y="3984601"/>
                </a:cubicBezTo>
                <a:cubicBezTo>
                  <a:pt x="6092389" y="3847809"/>
                  <a:pt x="6169184" y="3670820"/>
                  <a:pt x="6169184" y="3453633"/>
                </a:cubicBezTo>
                <a:cubicBezTo>
                  <a:pt x="6169184" y="3345640"/>
                  <a:pt x="6149385" y="3195649"/>
                  <a:pt x="6109787" y="3003661"/>
                </a:cubicBezTo>
                <a:cubicBezTo>
                  <a:pt x="6070190" y="2811673"/>
                  <a:pt x="6050391" y="2677881"/>
                  <a:pt x="6050391" y="2602285"/>
                </a:cubicBezTo>
                <a:cubicBezTo>
                  <a:pt x="6050391" y="2481093"/>
                  <a:pt x="6082489" y="2383599"/>
                  <a:pt x="6146685" y="2309803"/>
                </a:cubicBezTo>
                <a:cubicBezTo>
                  <a:pt x="6210881" y="2236008"/>
                  <a:pt x="6292176" y="2199110"/>
                  <a:pt x="6390570" y="2199110"/>
                </a:cubicBezTo>
                <a:lnTo>
                  <a:pt x="6452650" y="2199110"/>
                </a:lnTo>
                <a:lnTo>
                  <a:pt x="6545361" y="2199110"/>
                </a:lnTo>
                <a:lnTo>
                  <a:pt x="7442590" y="2199110"/>
                </a:lnTo>
                <a:lnTo>
                  <a:pt x="7442590" y="2332302"/>
                </a:lnTo>
                <a:lnTo>
                  <a:pt x="6422052" y="2976662"/>
                </a:lnTo>
                <a:lnTo>
                  <a:pt x="6602041" y="3282644"/>
                </a:lnTo>
                <a:cubicBezTo>
                  <a:pt x="7032815" y="3328241"/>
                  <a:pt x="7326797" y="3521429"/>
                  <a:pt x="7483987" y="3862208"/>
                </a:cubicBezTo>
                <a:lnTo>
                  <a:pt x="7759370" y="4042197"/>
                </a:lnTo>
                <a:lnTo>
                  <a:pt x="7759370" y="2199110"/>
                </a:lnTo>
                <a:lnTo>
                  <a:pt x="8033800" y="2199110"/>
                </a:lnTo>
                <a:lnTo>
                  <a:pt x="8048199" y="2199110"/>
                </a:lnTo>
                <a:cubicBezTo>
                  <a:pt x="8115395" y="2199110"/>
                  <a:pt x="8179291" y="2249207"/>
                  <a:pt x="8239888" y="2349401"/>
                </a:cubicBezTo>
                <a:cubicBezTo>
                  <a:pt x="8300484" y="2449595"/>
                  <a:pt x="8330782" y="2539889"/>
                  <a:pt x="8330782" y="2620284"/>
                </a:cubicBezTo>
                <a:lnTo>
                  <a:pt x="8330782" y="3835210"/>
                </a:lnTo>
                <a:lnTo>
                  <a:pt x="8647562" y="4042197"/>
                </a:lnTo>
                <a:lnTo>
                  <a:pt x="8647562" y="2199110"/>
                </a:lnTo>
                <a:lnTo>
                  <a:pt x="8919625" y="2199110"/>
                </a:lnTo>
                <a:lnTo>
                  <a:pt x="9016540" y="2199110"/>
                </a:lnTo>
                <a:lnTo>
                  <a:pt x="9081615" y="2199110"/>
                </a:lnTo>
                <a:lnTo>
                  <a:pt x="9081615" y="3232247"/>
                </a:lnTo>
                <a:lnTo>
                  <a:pt x="9378597" y="3495031"/>
                </a:lnTo>
                <a:cubicBezTo>
                  <a:pt x="9630582" y="3192649"/>
                  <a:pt x="9839968" y="2978462"/>
                  <a:pt x="10006758" y="2852470"/>
                </a:cubicBezTo>
                <a:cubicBezTo>
                  <a:pt x="9987560" y="2962863"/>
                  <a:pt x="9977960" y="3072057"/>
                  <a:pt x="9977960" y="3180050"/>
                </a:cubicBezTo>
                <a:cubicBezTo>
                  <a:pt x="9977960" y="3454833"/>
                  <a:pt x="10054156" y="3750015"/>
                  <a:pt x="10206546" y="4065596"/>
                </a:cubicBezTo>
                <a:lnTo>
                  <a:pt x="10355937" y="4108793"/>
                </a:lnTo>
                <a:cubicBezTo>
                  <a:pt x="10271942" y="3868808"/>
                  <a:pt x="10229945" y="3635422"/>
                  <a:pt x="10229945" y="3408636"/>
                </a:cubicBezTo>
                <a:cubicBezTo>
                  <a:pt x="10229945" y="3157851"/>
                  <a:pt x="10299540" y="2880069"/>
                  <a:pt x="10438732" y="2575287"/>
                </a:cubicBezTo>
                <a:lnTo>
                  <a:pt x="10071554" y="2371899"/>
                </a:lnTo>
                <a:cubicBezTo>
                  <a:pt x="9829170" y="2535090"/>
                  <a:pt x="9604783" y="2728278"/>
                  <a:pt x="9398396" y="2951464"/>
                </a:cubicBezTo>
                <a:lnTo>
                  <a:pt x="9398396" y="2199110"/>
                </a:lnTo>
                <a:lnTo>
                  <a:pt x="10807710" y="2199110"/>
                </a:lnTo>
                <a:lnTo>
                  <a:pt x="10678118" y="1993922"/>
                </a:lnTo>
                <a:lnTo>
                  <a:pt x="8886948" y="1993922"/>
                </a:lnTo>
                <a:lnTo>
                  <a:pt x="8790033" y="1993922"/>
                </a:lnTo>
                <a:lnTo>
                  <a:pt x="8631364" y="1993922"/>
                </a:lnTo>
                <a:cubicBezTo>
                  <a:pt x="8613364" y="1967524"/>
                  <a:pt x="8595666" y="1939026"/>
                  <a:pt x="8578266" y="1908428"/>
                </a:cubicBezTo>
                <a:cubicBezTo>
                  <a:pt x="8560868" y="1877830"/>
                  <a:pt x="8533870" y="1825933"/>
                  <a:pt x="8497272" y="1752737"/>
                </a:cubicBezTo>
                <a:cubicBezTo>
                  <a:pt x="8460674" y="1679542"/>
                  <a:pt x="8405177" y="1642944"/>
                  <a:pt x="8330782" y="164294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B2D7983-74B6-4283-AB99-0767ED7F1709}"/>
              </a:ext>
            </a:extLst>
          </p:cNvPr>
          <p:cNvSpPr/>
          <p:nvPr/>
        </p:nvSpPr>
        <p:spPr>
          <a:xfrm>
            <a:off x="3717559" y="4347147"/>
            <a:ext cx="8064709" cy="1439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8000" b="1" dirty="0" err="1">
                <a:solidFill>
                  <a:schemeClr val="accent2">
                    <a:lumMod val="50000"/>
                  </a:schemeClr>
                </a:solidFill>
                <a:latin typeface="Castellar" pitchFamily="18" charset="0"/>
              </a:rPr>
              <a:t>তোমাদের</a:t>
            </a:r>
            <a:r>
              <a:rPr lang="en-GB" sz="8000" b="1" dirty="0">
                <a:solidFill>
                  <a:schemeClr val="accent2">
                    <a:lumMod val="50000"/>
                  </a:schemeClr>
                </a:solidFill>
                <a:latin typeface="Castellar" pitchFamily="18" charset="0"/>
              </a:rPr>
              <a:t> </a:t>
            </a:r>
            <a:r>
              <a:rPr lang="en-GB" sz="8000" b="1" dirty="0" err="1">
                <a:solidFill>
                  <a:schemeClr val="accent2">
                    <a:lumMod val="50000"/>
                  </a:schemeClr>
                </a:solidFill>
                <a:latin typeface="Castellar" pitchFamily="18" charset="0"/>
              </a:rPr>
              <a:t>সকলকে</a:t>
            </a:r>
            <a:r>
              <a:rPr lang="en-GB" sz="11500" b="1" dirty="0"/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C83D7309-2572-4098-9A1D-5CC367BEEFC9}"/>
              </a:ext>
            </a:extLst>
          </p:cNvPr>
          <p:cNvSpPr/>
          <p:nvPr/>
        </p:nvSpPr>
        <p:spPr>
          <a:xfrm>
            <a:off x="494675" y="479685"/>
            <a:ext cx="10492639" cy="118422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 err="1">
                <a:latin typeface="SutonnyMJ" pitchFamily="2" charset="0"/>
              </a:rPr>
              <a:t>আজকের</a:t>
            </a:r>
            <a:r>
              <a:rPr lang="en-GB" sz="4800" b="1" i="1" dirty="0">
                <a:latin typeface="SutonnyMJ" pitchFamily="2" charset="0"/>
              </a:rPr>
              <a:t> </a:t>
            </a:r>
            <a:r>
              <a:rPr lang="en-GB" sz="4800" b="1" i="1" dirty="0" err="1">
                <a:latin typeface="SutonnyMJ" pitchFamily="2" charset="0"/>
              </a:rPr>
              <a:t>পাঠে</a:t>
            </a:r>
            <a:r>
              <a:rPr lang="en-GB" sz="4800" b="1" i="1" dirty="0">
                <a:latin typeface="SutonnyMJ" pitchFamily="2" charset="0"/>
              </a:rPr>
              <a:t>  </a:t>
            </a:r>
            <a:r>
              <a:rPr lang="en-GB" sz="4800" b="1" i="1" dirty="0" err="1">
                <a:latin typeface="SutonnyMJ" pitchFamily="2" charset="0"/>
              </a:rPr>
              <a:t>অংশগ্রহণের</a:t>
            </a:r>
            <a:r>
              <a:rPr lang="en-GB" sz="4800" b="1" i="1" dirty="0">
                <a:latin typeface="SutonnyMJ" pitchFamily="2" charset="0"/>
              </a:rPr>
              <a:t> </a:t>
            </a:r>
            <a:r>
              <a:rPr lang="en-GB" sz="4800" b="1" i="1" dirty="0" err="1">
                <a:latin typeface="SutonnyMJ" pitchFamily="2" charset="0"/>
              </a:rPr>
              <a:t>জন্য</a:t>
            </a:r>
            <a:r>
              <a:rPr lang="en-GB" sz="4800" b="1" i="1" dirty="0">
                <a:latin typeface="SutonnyMJ" pitchFamily="2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5FEE2F8-6D4B-4B2F-B715-7976011D846D}"/>
              </a:ext>
            </a:extLst>
          </p:cNvPr>
          <p:cNvSpPr/>
          <p:nvPr/>
        </p:nvSpPr>
        <p:spPr>
          <a:xfrm>
            <a:off x="-145143" y="0"/>
            <a:ext cx="145143" cy="6858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1.02682 0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4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1.01185 0 " pathEditMode="relative" rAng="0" ptsTypes="AA">
                                      <p:cBhvr>
                                        <p:cTn id="8" dur="8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F300AE-5318-43ED-9ED6-6E625A5E5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290286"/>
            <a:ext cx="8694057" cy="153533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9600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আমার</a:t>
            </a:r>
            <a:r>
              <a:rPr lang="en-GB" sz="9600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GB" sz="9600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পরিচয়</a:t>
            </a:r>
            <a:endParaRPr lang="en-GB" sz="9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7997B09C-D484-4375-8117-21EA7EB2D84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977799"/>
              </p:ext>
            </p:extLst>
          </p:nvPr>
        </p:nvGraphicFramePr>
        <p:xfrm>
          <a:off x="8258629" y="2116365"/>
          <a:ext cx="3933371" cy="460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3BE399-E4AB-401C-B73A-8461BE8B3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102" y="2116365"/>
            <a:ext cx="6869359" cy="4351338"/>
          </a:xfrm>
          <a:solidFill>
            <a:srgbClr val="00B0F0"/>
          </a:solidFill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GB" sz="11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5A14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শামীম</a:t>
            </a:r>
            <a:r>
              <a:rPr lang="en-GB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5A14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1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5A14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GB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125A14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GB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ইবতেদায়ী</a:t>
            </a:r>
            <a:r>
              <a:rPr lang="en-GB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GB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GB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GB" sz="5400" b="1" dirty="0">
                <a:ln w="0"/>
                <a:solidFill>
                  <a:srgbClr val="11074D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০১৬ ২২ ৫৬৬ ৪৬৬</a:t>
            </a:r>
          </a:p>
        </p:txBody>
      </p:sp>
    </p:spTree>
    <p:extLst>
      <p:ext uri="{BB962C8B-B14F-4D97-AF65-F5344CB8AC3E}">
        <p14:creationId xmlns:p14="http://schemas.microsoft.com/office/powerpoint/2010/main" val="88557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6" y="609600"/>
            <a:ext cx="6997991" cy="13208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371" y="2160589"/>
            <a:ext cx="5588000" cy="38807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Future lies in Present</a:t>
            </a:r>
          </a:p>
          <a:p>
            <a:pPr marL="1371600" lvl="3" indent="0">
              <a:buNone/>
            </a:pPr>
            <a:r>
              <a:rPr lang="en-US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 Six</a:t>
            </a:r>
          </a:p>
          <a:p>
            <a:pPr marL="1371600" lvl="3" indent="0">
              <a:buNone/>
            </a:pP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513" y="2146075"/>
            <a:ext cx="5812971" cy="388077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Myself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Shamim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Miah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Ebtedai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Teacher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Jalchatra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Dakhil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Madrasah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016 22 566 466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274629" y="2104575"/>
            <a:ext cx="2380342" cy="2373113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422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73AA631-8744-4561-A202-E638C1B1A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59" y="3230441"/>
            <a:ext cx="1224603" cy="1224603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43DAF9B-F28A-49D2-B6FE-12C3D7D99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60" y="1818852"/>
            <a:ext cx="1672223" cy="1228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34ED93-DE76-4DA8-8A90-6AA7E1794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463" y="2043087"/>
            <a:ext cx="1278025" cy="993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BD5E37E-CD48-4E70-80D9-41DB05958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43" y="2024689"/>
            <a:ext cx="1521723" cy="9933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5727A67-2DBC-4003-B984-CAB9C993F6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85" y="3407757"/>
            <a:ext cx="1522317" cy="11666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148CA7E-4116-4565-A91D-7BEEBE0C37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523" y="4785537"/>
            <a:ext cx="1208112" cy="11827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15BA57F-368D-41AC-AF05-2D2E3104A5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25" y="3288423"/>
            <a:ext cx="1416027" cy="11666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1206210-2B03-44D9-96A8-B68BE34653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490" y="3293372"/>
            <a:ext cx="1521207" cy="12810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6102E95-7867-4C2A-A64C-4A70DA23CF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43" y="398643"/>
            <a:ext cx="1487415" cy="14561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F68527F-FFA2-40FE-AA8C-682AB14DA4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84" y="3321573"/>
            <a:ext cx="1505275" cy="12246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FD40EB2-12C9-4165-82A5-0EC2C87C9D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4" y="496458"/>
            <a:ext cx="1224603" cy="12246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4B6F948-2E60-4179-962A-69D1E2E20F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537" y="4785537"/>
            <a:ext cx="1225510" cy="12255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4DE11AF-FD72-4E59-A39C-74C1B5F3B7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734" y="2228136"/>
            <a:ext cx="910944" cy="9397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9181E3A-C34A-4BEF-84B1-D64971C080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1" y="3600722"/>
            <a:ext cx="1184815" cy="11848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96C10DD-15E8-40CE-BCA3-7BA5A21471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09" y="3458559"/>
            <a:ext cx="1596478" cy="11158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0488225-630A-47F0-B054-AE9A30583E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06" y="360228"/>
            <a:ext cx="1358663" cy="11848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9FC14DF-6C5B-4E17-B4FB-4C2D47E9EB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6" y="1995725"/>
            <a:ext cx="914140" cy="10512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5FB01DE-92B4-4854-ABCA-27F57DAEDBC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5" y="360228"/>
            <a:ext cx="1377677" cy="12205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6AB4EBB-D61E-4922-B0E8-5017942EBD7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21" y="453410"/>
            <a:ext cx="1487415" cy="112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12" y="2107645"/>
            <a:ext cx="1743431" cy="1180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59" y="2059462"/>
            <a:ext cx="1258064" cy="1108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3" y="360228"/>
            <a:ext cx="1567393" cy="1317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083" y="398643"/>
            <a:ext cx="1656880" cy="12410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24" y="4773944"/>
            <a:ext cx="1718563" cy="11943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26" y="4810984"/>
            <a:ext cx="2123188" cy="12000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820" y="4855976"/>
            <a:ext cx="1056246" cy="10418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98" y="4773944"/>
            <a:ext cx="1309687" cy="11239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5" y="4773944"/>
            <a:ext cx="1510485" cy="123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0B5BA1-9575-4C21-8ADD-B7B59802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609599"/>
            <a:ext cx="8868229" cy="783772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the lesson</a:t>
            </a:r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1" b="11941"/>
          <a:stretch/>
        </p:blipFill>
        <p:spPr>
          <a:xfrm>
            <a:off x="203199" y="1930399"/>
            <a:ext cx="11524344" cy="4659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44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="" xmlns:a16="http://schemas.microsoft.com/office/drawing/2014/main" id="{0D6BDCC0-D24A-4C80-B5F4-DC0963C0B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36" y="2603780"/>
            <a:ext cx="1524000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A9780D4-8DCB-4F6A-9BE3-9DCB39CEE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36" y="491407"/>
            <a:ext cx="1416027" cy="15896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31EEF5-148C-4EF7-989E-47D1BE24F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20" y="1651814"/>
            <a:ext cx="1521723" cy="1182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3DE78B-4A74-439A-9878-F927F0A9C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40" y="915566"/>
            <a:ext cx="1616847" cy="1055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379A1CF-E015-473A-A201-1B35FF258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65" y="631650"/>
            <a:ext cx="1719485" cy="1051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77B6AAC-B705-4A95-963A-81E1AE808F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113" y="5161698"/>
            <a:ext cx="1522317" cy="1166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492AFF-81CD-4D03-B594-A1F6AC9C66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417" y="5238471"/>
            <a:ext cx="1208112" cy="1182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05DAF04-4C4D-456B-BE49-9A5720A7DC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128" y="3254408"/>
            <a:ext cx="1416027" cy="1166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623DE16-0C7C-4BE6-AE9A-F6FF1C1805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52" y="2487765"/>
            <a:ext cx="1521207" cy="12810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1E570A1-29C1-4AF1-BA4A-467B99CC45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242" y="2846445"/>
            <a:ext cx="1487415" cy="14561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2E10E35-A365-46C9-A091-E9F59F4477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07" y="4773527"/>
            <a:ext cx="1506390" cy="12255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60F9E2C-C2B1-4EC8-A958-2C29379948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37" y="170766"/>
            <a:ext cx="1800238" cy="18002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73E88E2-5673-4B60-86FE-5FA69DD33B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04" y="4033627"/>
            <a:ext cx="1225510" cy="12255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32CA707-F9F4-437E-9D1D-B9410ADFF2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7" y="2840145"/>
            <a:ext cx="914140" cy="10512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7D5B3E1-324E-4C15-B0C8-AA96B2AE5F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8" y="4443723"/>
            <a:ext cx="1540697" cy="15894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46737AC-9DD1-4A6D-AEFF-3EAAF3BA86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71" y="185995"/>
            <a:ext cx="1642281" cy="11745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D8F953D-D241-4552-BF8D-3DEAA91EBE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57" y="2652904"/>
            <a:ext cx="1184815" cy="11848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5642B9B-039E-437C-8C22-E96380CF84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9" y="824780"/>
            <a:ext cx="1552320" cy="11273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9DE5428-6B11-4B8E-810F-6E19AB033CF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59" y="4919354"/>
            <a:ext cx="1596478" cy="11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8BB539F-164A-4A5B-94DF-7669271441C5}"/>
              </a:ext>
            </a:extLst>
          </p:cNvPr>
          <p:cNvSpPr txBox="1"/>
          <p:nvPr/>
        </p:nvSpPr>
        <p:spPr>
          <a:xfrm>
            <a:off x="653143" y="1660411"/>
            <a:ext cx="10566400" cy="38779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GB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algn="ctr"/>
            <a:r>
              <a:rPr lang="en-GB" sz="7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Classifications</a:t>
            </a:r>
          </a:p>
        </p:txBody>
      </p:sp>
    </p:spTree>
    <p:extLst>
      <p:ext uri="{BB962C8B-B14F-4D97-AF65-F5344CB8AC3E}">
        <p14:creationId xmlns:p14="http://schemas.microsoft.com/office/powerpoint/2010/main" val="32937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BD708F2B-3791-4BEC-9A15-40013034F206}"/>
              </a:ext>
            </a:extLst>
          </p:cNvPr>
          <p:cNvSpPr/>
          <p:nvPr/>
        </p:nvSpPr>
        <p:spPr>
          <a:xfrm>
            <a:off x="556590" y="291549"/>
            <a:ext cx="8428384" cy="12589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Outcomes-----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9882E5-BAD0-427C-91F8-8E24B70A6617}"/>
              </a:ext>
            </a:extLst>
          </p:cNvPr>
          <p:cNvSpPr txBox="1"/>
          <p:nvPr/>
        </p:nvSpPr>
        <p:spPr>
          <a:xfrm>
            <a:off x="397564" y="1832545"/>
            <a:ext cx="9793358" cy="52322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the lesson, students are supposed to be able 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B665CBC-4C79-4888-8BCB-5E2041E64EE9}"/>
              </a:ext>
            </a:extLst>
          </p:cNvPr>
          <p:cNvSpPr txBox="1"/>
          <p:nvPr/>
        </p:nvSpPr>
        <p:spPr>
          <a:xfrm>
            <a:off x="397564" y="3027261"/>
            <a:ext cx="9488558" cy="64633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 Discuss the definition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GB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8F634FA-0C03-4F61-AFF2-04D8EF109810}"/>
              </a:ext>
            </a:extLst>
          </p:cNvPr>
          <p:cNvSpPr txBox="1"/>
          <p:nvPr/>
        </p:nvSpPr>
        <p:spPr>
          <a:xfrm>
            <a:off x="397564" y="4326836"/>
            <a:ext cx="9488558" cy="64633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 Identify the </a:t>
            </a:r>
            <a:r>
              <a:rPr lang="en-GB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NOUNS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CEED06-A2A7-444E-9376-31B579F08A4D}"/>
              </a:ext>
            </a:extLst>
          </p:cNvPr>
          <p:cNvSpPr txBox="1"/>
          <p:nvPr/>
        </p:nvSpPr>
        <p:spPr>
          <a:xfrm>
            <a:off x="397564" y="5614020"/>
            <a:ext cx="9488558" cy="64633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 Discuss </a:t>
            </a:r>
            <a:r>
              <a:rPr lang="en-GB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classifications of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9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9394" y="4809656"/>
            <a:ext cx="966834" cy="94959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41" y="5708420"/>
            <a:ext cx="993644" cy="9353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39" y="2539998"/>
            <a:ext cx="808435" cy="104029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71" y="2859417"/>
            <a:ext cx="900792" cy="107640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99" y="4355670"/>
            <a:ext cx="879514" cy="105285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87" y="5583143"/>
            <a:ext cx="994678" cy="88480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05" y="1597781"/>
            <a:ext cx="735730" cy="94822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34" y="3698849"/>
            <a:ext cx="735730" cy="74784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03" y="5398187"/>
            <a:ext cx="791970" cy="88480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644" y="1785460"/>
            <a:ext cx="772073" cy="77152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54" y="836638"/>
            <a:ext cx="780277" cy="62390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09" y="906230"/>
            <a:ext cx="780277" cy="78027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96" y="2875798"/>
            <a:ext cx="824693" cy="86394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713" y="2602481"/>
            <a:ext cx="919328" cy="79774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163" y="5715349"/>
            <a:ext cx="1151891" cy="76653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41" y="188019"/>
            <a:ext cx="925844" cy="69348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897" y="125530"/>
            <a:ext cx="771932" cy="66618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394" y="3890448"/>
            <a:ext cx="1098048" cy="73737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67" y="4098045"/>
            <a:ext cx="1137727" cy="101825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109" y="5663085"/>
            <a:ext cx="1076030" cy="80486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63" y="2029152"/>
            <a:ext cx="1010492" cy="57332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243" y="3940445"/>
            <a:ext cx="872896" cy="67510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4" y="2993820"/>
            <a:ext cx="695726" cy="52672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168" y="4590262"/>
            <a:ext cx="878921" cy="87892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95" y="1165613"/>
            <a:ext cx="666557" cy="81680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758" y="2043270"/>
            <a:ext cx="921913" cy="75943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48" y="110273"/>
            <a:ext cx="1068142" cy="115772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88" y="968819"/>
            <a:ext cx="997099" cy="102577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787" y="933761"/>
            <a:ext cx="786190" cy="89046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138" y="7541"/>
            <a:ext cx="804050" cy="78417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051" y="5868554"/>
            <a:ext cx="709610" cy="72153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84" y="4694342"/>
            <a:ext cx="831749" cy="76802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76" y="-16107"/>
            <a:ext cx="957713" cy="98804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88" y="3498171"/>
            <a:ext cx="945672" cy="84781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62" y="1774051"/>
            <a:ext cx="741917" cy="74191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75" y="1034233"/>
            <a:ext cx="872082" cy="85262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58" y="2758638"/>
            <a:ext cx="909746" cy="93477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304802" y="284420"/>
            <a:ext cx="1582053" cy="374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01. Man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04802" y="716347"/>
            <a:ext cx="1582054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02. Woman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90288" y="1136065"/>
            <a:ext cx="159656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03. Boy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75776" y="1550987"/>
            <a:ext cx="161108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04. Girl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61264" y="1959634"/>
            <a:ext cx="162559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05. Flag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61264" y="2367834"/>
            <a:ext cx="1625592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06. Fruit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1264" y="2783387"/>
            <a:ext cx="1625592" cy="369332"/>
          </a:xfrm>
          <a:prstGeom prst="rect">
            <a:avLst/>
          </a:prstGeom>
          <a:solidFill>
            <a:srgbClr val="3AE2E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07. Bus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46752" y="3188491"/>
            <a:ext cx="164010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08. Dog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46752" y="3580337"/>
            <a:ext cx="164010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09. Book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46752" y="3986266"/>
            <a:ext cx="1640104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10. Tree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46752" y="4391360"/>
            <a:ext cx="16401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11. Door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46752" y="4809656"/>
            <a:ext cx="164010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12. Bird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32235" y="5224862"/>
            <a:ext cx="1654621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13. Cobbler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32232" y="5640165"/>
            <a:ext cx="165462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14. Barber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61260" y="6098615"/>
            <a:ext cx="162559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15.Ellaphant </a:t>
            </a:r>
          </a:p>
        </p:txBody>
      </p:sp>
      <p:sp>
        <p:nvSpPr>
          <p:cNvPr id="110" name="Right Arrow 109"/>
          <p:cNvSpPr/>
          <p:nvPr/>
        </p:nvSpPr>
        <p:spPr>
          <a:xfrm>
            <a:off x="1944915" y="332497"/>
            <a:ext cx="638629" cy="31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1944915" y="775401"/>
            <a:ext cx="638629" cy="31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/>
          <p:cNvSpPr/>
          <p:nvPr/>
        </p:nvSpPr>
        <p:spPr>
          <a:xfrm>
            <a:off x="1944913" y="1152701"/>
            <a:ext cx="638629" cy="31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>
            <a:off x="1930396" y="1565501"/>
            <a:ext cx="638629" cy="31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Arrow 113"/>
          <p:cNvSpPr/>
          <p:nvPr/>
        </p:nvSpPr>
        <p:spPr>
          <a:xfrm>
            <a:off x="1944914" y="1966794"/>
            <a:ext cx="638629" cy="31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/>
          <p:cNvSpPr/>
          <p:nvPr/>
        </p:nvSpPr>
        <p:spPr>
          <a:xfrm>
            <a:off x="1915885" y="2341571"/>
            <a:ext cx="638629" cy="31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/>
          <p:cNvSpPr/>
          <p:nvPr/>
        </p:nvSpPr>
        <p:spPr>
          <a:xfrm>
            <a:off x="1915883" y="2804358"/>
            <a:ext cx="638629" cy="31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/>
          <p:cNvSpPr/>
          <p:nvPr/>
        </p:nvSpPr>
        <p:spPr>
          <a:xfrm>
            <a:off x="1915883" y="3181747"/>
            <a:ext cx="638629" cy="31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Arrow 117"/>
          <p:cNvSpPr/>
          <p:nvPr/>
        </p:nvSpPr>
        <p:spPr>
          <a:xfrm>
            <a:off x="1944911" y="3620256"/>
            <a:ext cx="638629" cy="31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ight Arrow 118"/>
          <p:cNvSpPr/>
          <p:nvPr/>
        </p:nvSpPr>
        <p:spPr>
          <a:xfrm>
            <a:off x="1930395" y="4029264"/>
            <a:ext cx="638629" cy="31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/>
          <p:cNvSpPr/>
          <p:nvPr/>
        </p:nvSpPr>
        <p:spPr>
          <a:xfrm>
            <a:off x="1930396" y="4377621"/>
            <a:ext cx="638629" cy="31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ight Arrow 120"/>
          <p:cNvSpPr/>
          <p:nvPr/>
        </p:nvSpPr>
        <p:spPr>
          <a:xfrm>
            <a:off x="1930396" y="4799576"/>
            <a:ext cx="638629" cy="31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ight Arrow 121"/>
          <p:cNvSpPr/>
          <p:nvPr/>
        </p:nvSpPr>
        <p:spPr>
          <a:xfrm>
            <a:off x="1930398" y="5223938"/>
            <a:ext cx="638629" cy="31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ight Arrow 122"/>
          <p:cNvSpPr/>
          <p:nvPr/>
        </p:nvSpPr>
        <p:spPr>
          <a:xfrm>
            <a:off x="1915877" y="5661756"/>
            <a:ext cx="638629" cy="31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ight Arrow 123"/>
          <p:cNvSpPr/>
          <p:nvPr/>
        </p:nvSpPr>
        <p:spPr>
          <a:xfrm>
            <a:off x="1901365" y="6067553"/>
            <a:ext cx="638629" cy="31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47578 0.6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9" y="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1625 0.77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3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65896E-6 L 0.31666 0.473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23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7341E-6 L 0.33684 0.589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29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59362 0.169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74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50651 -0.0469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26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23 0.420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30183 -0.264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91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9.82659E-7 L 0.41198 -0.317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9" y="-15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19653E-6 L 0.50117 -0.401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-20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96532E-6 L 0.67981 -0.27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4" y="-13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9.24855E-7 L 0.49531 0.1986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6" y="9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29036 -0.6886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8" y="-3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78035E-8 L 0.73334 -0.7482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-37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65925 -0.8252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-4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958</TotalTime>
  <Words>383</Words>
  <Application>Microsoft Office PowerPoint</Application>
  <PresentationFormat>Custom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PowerPoint Presentation</vt:lpstr>
      <vt:lpstr>আমার পরিচয়</vt:lpstr>
      <vt:lpstr>Introduction</vt:lpstr>
      <vt:lpstr>PowerPoint Presentation</vt:lpstr>
      <vt:lpstr>Introduction to the lesson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</dc:creator>
  <cp:lastModifiedBy>uitrce</cp:lastModifiedBy>
  <cp:revision>375</cp:revision>
  <dcterms:created xsi:type="dcterms:W3CDTF">2024-06-01T09:00:15Z</dcterms:created>
  <dcterms:modified xsi:type="dcterms:W3CDTF">2024-06-04T06:32:53Z</dcterms:modified>
</cp:coreProperties>
</file>