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39FF-9A81-4350-8A74-B9F01CBF3036}" type="datetimeFigureOut">
              <a:rPr lang="en-US" smtClean="0"/>
              <a:t>23-May-24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BF1D-31FB-45A7-A180-7ECF77FC7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8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39FF-9A81-4350-8A74-B9F01CBF3036}" type="datetimeFigureOut">
              <a:rPr lang="en-US" smtClean="0"/>
              <a:t>23-May-24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BF1D-31FB-45A7-A180-7ECF77FC7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2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39FF-9A81-4350-8A74-B9F01CBF3036}" type="datetimeFigureOut">
              <a:rPr lang="en-US" smtClean="0"/>
              <a:t>23-May-24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BF1D-31FB-45A7-A180-7ECF77FC7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47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39FF-9A81-4350-8A74-B9F01CBF3036}" type="datetimeFigureOut">
              <a:rPr lang="en-US" smtClean="0"/>
              <a:t>23-May-24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BF1D-31FB-45A7-A180-7ECF77FC7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4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39FF-9A81-4350-8A74-B9F01CBF3036}" type="datetimeFigureOut">
              <a:rPr lang="en-US" smtClean="0"/>
              <a:t>23-May-24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BF1D-31FB-45A7-A180-7ECF77FC7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6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39FF-9A81-4350-8A74-B9F01CBF3036}" type="datetimeFigureOut">
              <a:rPr lang="en-US" smtClean="0"/>
              <a:t>23-May-24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BF1D-31FB-45A7-A180-7ECF77FC7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3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39FF-9A81-4350-8A74-B9F01CBF3036}" type="datetimeFigureOut">
              <a:rPr lang="en-US" smtClean="0"/>
              <a:t>23-May-24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BF1D-31FB-45A7-A180-7ECF77FC7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2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39FF-9A81-4350-8A74-B9F01CBF3036}" type="datetimeFigureOut">
              <a:rPr lang="en-US" smtClean="0"/>
              <a:t>23-May-24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BF1D-31FB-45A7-A180-7ECF77FC7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51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39FF-9A81-4350-8A74-B9F01CBF3036}" type="datetimeFigureOut">
              <a:rPr lang="en-US" smtClean="0"/>
              <a:t>23-May-24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BF1D-31FB-45A7-A180-7ECF77FC7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2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39FF-9A81-4350-8A74-B9F01CBF3036}" type="datetimeFigureOut">
              <a:rPr lang="en-US" smtClean="0"/>
              <a:t>23-May-24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BF1D-31FB-45A7-A180-7ECF77FC7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7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39FF-9A81-4350-8A74-B9F01CBF3036}" type="datetimeFigureOut">
              <a:rPr lang="en-US" smtClean="0"/>
              <a:t>23-May-24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BF1D-31FB-45A7-A180-7ECF77FC7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21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E39FF-9A81-4350-8A74-B9F01CBF3036}" type="datetimeFigureOut">
              <a:rPr lang="en-US" smtClean="0"/>
              <a:t>23-May-24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1BF1D-31FB-45A7-A180-7ECF77FC7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0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Md</a:t>
            </a:r>
            <a:r>
              <a:rPr lang="en-US" dirty="0" smtClean="0"/>
              <a:t> </a:t>
            </a:r>
            <a:r>
              <a:rPr lang="en-US" dirty="0" err="1" smtClean="0"/>
              <a:t>Shahidul</a:t>
            </a:r>
            <a:r>
              <a:rPr lang="en-US" dirty="0" smtClean="0"/>
              <a:t> Islam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83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Md Shahidul Islam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 Shahidul Islam</dc:title>
  <dc:creator>PC</dc:creator>
  <cp:lastModifiedBy>PC</cp:lastModifiedBy>
  <cp:revision>1</cp:revision>
  <dcterms:created xsi:type="dcterms:W3CDTF">2024-05-23T06:03:40Z</dcterms:created>
  <dcterms:modified xsi:type="dcterms:W3CDTF">2024-05-23T06:04:01Z</dcterms:modified>
</cp:coreProperties>
</file>