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3" r:id="rId5"/>
    <p:sldId id="260" r:id="rId6"/>
    <p:sldId id="267"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2" d="100"/>
          <a:sy n="62" d="100"/>
        </p:scale>
        <p:origin x="648"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0EEB0B3-C7D0-4543-94D4-767803592E3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3620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3AD728-9059-4E75-B118-4937A8031E1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39838065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8652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291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22953130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36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67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7531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2866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23161604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3AD728-9059-4E75-B118-4937A8031E1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0B3-C7D0-4543-94D4-767803592E3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7527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3AD728-9059-4E75-B118-4937A8031E1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1272834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3AD728-9059-4E75-B118-4937A8031E15}"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EB0B3-C7D0-4543-94D4-767803592E3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6186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3AD728-9059-4E75-B118-4937A8031E15}"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EB0B3-C7D0-4543-94D4-767803592E3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342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AD728-9059-4E75-B118-4937A8031E15}"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2253401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3AD728-9059-4E75-B118-4937A8031E1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0B3-C7D0-4543-94D4-767803592E3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570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3AD728-9059-4E75-B118-4937A8031E1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0B3-C7D0-4543-94D4-767803592E39}" type="slidenum">
              <a:rPr lang="en-US" smtClean="0"/>
              <a:t>‹#›</a:t>
            </a:fld>
            <a:endParaRPr lang="en-US"/>
          </a:p>
        </p:txBody>
      </p:sp>
    </p:spTree>
    <p:extLst>
      <p:ext uri="{BB962C8B-B14F-4D97-AF65-F5344CB8AC3E}">
        <p14:creationId xmlns:p14="http://schemas.microsoft.com/office/powerpoint/2010/main" val="4081923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3AD728-9059-4E75-B118-4937A8031E15}" type="datetimeFigureOut">
              <a:rPr lang="en-US" smtClean="0"/>
              <a:t>6/3/2024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EEB0B3-C7D0-4543-94D4-767803592E39}" type="slidenum">
              <a:rPr lang="en-US" smtClean="0"/>
              <a:t>‹#›</a:t>
            </a:fld>
            <a:endParaRPr lang="en-US"/>
          </a:p>
        </p:txBody>
      </p:sp>
    </p:spTree>
    <p:extLst>
      <p:ext uri="{BB962C8B-B14F-4D97-AF65-F5344CB8AC3E}">
        <p14:creationId xmlns:p14="http://schemas.microsoft.com/office/powerpoint/2010/main" val="19080431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infinitylearn.com/surge/study-materials/english/paragraph/paragraph-on-water-pollut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344059" y="1525348"/>
            <a:ext cx="7304182" cy="1015663"/>
          </a:xfrm>
          <a:prstGeom prst="rect">
            <a:avLst/>
          </a:prstGeom>
          <a:solidFill>
            <a:schemeClr val="bg1">
              <a:lumMod val="50000"/>
            </a:schemeClr>
          </a:solidFill>
        </p:spPr>
        <p:txBody>
          <a:bodyPr wrap="square" rtlCol="0">
            <a:prstTxWarp prst="textChevronInverted">
              <a:avLst/>
            </a:prstTxWarp>
            <a:spAutoFit/>
          </a:bodyPr>
          <a:lstStyle/>
          <a:p>
            <a:r>
              <a:rPr lang="en-US" sz="6000" dirty="0">
                <a:solidFill>
                  <a:srgbClr val="002060"/>
                </a:solidFill>
              </a:rPr>
              <a:t>Welcome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059" y="2541010"/>
            <a:ext cx="7304182" cy="3973077"/>
          </a:xfrm>
          <a:prstGeom prst="rect">
            <a:avLst/>
          </a:prstGeom>
        </p:spPr>
      </p:pic>
    </p:spTree>
    <p:extLst>
      <p:ext uri="{BB962C8B-B14F-4D97-AF65-F5344CB8AC3E}">
        <p14:creationId xmlns:p14="http://schemas.microsoft.com/office/powerpoint/2010/main" val="2235348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036" y="1860486"/>
            <a:ext cx="4274739" cy="1938992"/>
          </a:xfrm>
          <a:prstGeom prst="rect">
            <a:avLst/>
          </a:prstGeom>
          <a:solidFill>
            <a:schemeClr val="bg1">
              <a:lumMod val="75000"/>
            </a:schemeClr>
          </a:solidFill>
        </p:spPr>
        <p:txBody>
          <a:bodyPr wrap="square" rtlCol="0">
            <a:spAutoFit/>
          </a:bodyPr>
          <a:lstStyle/>
          <a:p>
            <a:r>
              <a:rPr lang="en-US" sz="2400" b="1" dirty="0" smtClean="0">
                <a:ln w="9525">
                  <a:solidFill>
                    <a:schemeClr val="bg1"/>
                  </a:solidFill>
                  <a:prstDash val="solid"/>
                </a:ln>
                <a:effectLst>
                  <a:outerShdw blurRad="12700" dist="38100" dir="2700000" algn="tl" rotWithShape="0">
                    <a:schemeClr val="bg1">
                      <a:lumMod val="50000"/>
                    </a:schemeClr>
                  </a:outerShdw>
                </a:effectLst>
              </a:rPr>
              <a:t>Syed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Shakiruzzaman</a:t>
            </a:r>
            <a:endParaRPr lang="en-US" sz="2400" b="1" dirty="0" smtClean="0">
              <a:ln w="9525">
                <a:solidFill>
                  <a:schemeClr val="bg1"/>
                </a:solidFill>
                <a:prstDash val="solid"/>
              </a:ln>
              <a:effectLst>
                <a:outerShdw blurRad="12700" dist="38100" dir="2700000" algn="tl" rotWithShape="0">
                  <a:schemeClr val="bg1">
                    <a:lumMod val="50000"/>
                  </a:schemeClr>
                </a:outerShdw>
              </a:effectLst>
            </a:endParaRPr>
          </a:p>
          <a:p>
            <a:r>
              <a:rPr lang="en-US" sz="2400" b="1" dirty="0" smtClean="0">
                <a:ln w="9525">
                  <a:solidFill>
                    <a:schemeClr val="bg1"/>
                  </a:solidFill>
                  <a:prstDash val="solid"/>
                </a:ln>
                <a:effectLst>
                  <a:outerShdw blurRad="12700" dist="38100" dir="2700000" algn="tl" rotWithShape="0">
                    <a:schemeClr val="bg1">
                      <a:lumMod val="50000"/>
                    </a:schemeClr>
                  </a:outerShdw>
                </a:effectLst>
              </a:rPr>
              <a:t>Assistant Teacher of English</a:t>
            </a:r>
          </a:p>
          <a:p>
            <a:r>
              <a:rPr lang="en-US" sz="2400" b="1" dirty="0" err="1" smtClean="0">
                <a:ln w="9525">
                  <a:solidFill>
                    <a:schemeClr val="bg1"/>
                  </a:solidFill>
                  <a:prstDash val="solid"/>
                </a:ln>
                <a:effectLst>
                  <a:outerShdw blurRad="12700" dist="38100" dir="2700000" algn="tl" rotWithShape="0">
                    <a:schemeClr val="bg1">
                      <a:lumMod val="50000"/>
                    </a:schemeClr>
                  </a:outerShdw>
                </a:effectLst>
              </a:rPr>
              <a:t>Pipayakandi</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Amanul</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Ulum</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Islamia</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Alim</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Madrdasah</a:t>
            </a:r>
            <a:r>
              <a:rPr lang="en-US" sz="2400" b="1" dirty="0" smtClean="0">
                <a:ln w="9525">
                  <a:solidFill>
                    <a:schemeClr val="bg1"/>
                  </a:solidFill>
                  <a:prstDash val="solid"/>
                </a:ln>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Daudkandi</a:t>
            </a:r>
            <a:r>
              <a:rPr lang="en-US" sz="2400" b="1" dirty="0" smtClean="0">
                <a:ln w="9525">
                  <a:solidFill>
                    <a:schemeClr val="bg1"/>
                  </a:solidFill>
                  <a:prstDash val="solid"/>
                </a:ln>
                <a:effectLst>
                  <a:outerShdw blurRad="12700" dist="38100" dir="2700000" algn="tl" rotWithShape="0">
                    <a:schemeClr val="bg1">
                      <a:lumMod val="50000"/>
                    </a:schemeClr>
                  </a:outerShdw>
                </a:effectLst>
              </a:rPr>
              <a:t> , </a:t>
            </a:r>
            <a:r>
              <a:rPr lang="en-US" sz="2400" b="1" dirty="0" err="1" smtClean="0">
                <a:ln w="9525">
                  <a:solidFill>
                    <a:schemeClr val="bg1"/>
                  </a:solidFill>
                  <a:prstDash val="solid"/>
                </a:ln>
                <a:effectLst>
                  <a:outerShdw blurRad="12700" dist="38100" dir="2700000" algn="tl" rotWithShape="0">
                    <a:schemeClr val="bg1">
                      <a:lumMod val="50000"/>
                    </a:schemeClr>
                  </a:outerShdw>
                </a:effectLst>
              </a:rPr>
              <a:t>Cumilla</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TextBox 2"/>
          <p:cNvSpPr txBox="1"/>
          <p:nvPr/>
        </p:nvSpPr>
        <p:spPr>
          <a:xfrm>
            <a:off x="5882910" y="4758117"/>
            <a:ext cx="3196354" cy="12311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smtClean="0"/>
              <a:t>Class :  Nine</a:t>
            </a:r>
          </a:p>
          <a:p>
            <a:r>
              <a:rPr lang="en-US" sz="2800" dirty="0" smtClean="0"/>
              <a:t>Subject : English</a:t>
            </a:r>
          </a:p>
          <a:p>
            <a:endParaRPr lang="en-US" dirty="0"/>
          </a:p>
        </p:txBody>
      </p:sp>
    </p:spTree>
    <p:extLst>
      <p:ext uri="{BB962C8B-B14F-4D97-AF65-F5344CB8AC3E}">
        <p14:creationId xmlns:p14="http://schemas.microsoft.com/office/powerpoint/2010/main" val="3161896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485"/>
            <a:ext cx="12192000" cy="6858000"/>
          </a:xfrm>
          <a:prstGeom prst="rect">
            <a:avLst/>
          </a:prstGeom>
        </p:spPr>
      </p:pic>
    </p:spTree>
    <p:extLst>
      <p:ext uri="{BB962C8B-B14F-4D97-AF65-F5344CB8AC3E}">
        <p14:creationId xmlns:p14="http://schemas.microsoft.com/office/powerpoint/2010/main" val="2966560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799" y="2752724"/>
            <a:ext cx="8102600" cy="1325563"/>
          </a:xfrm>
        </p:spPr>
        <p:style>
          <a:lnRef idx="0">
            <a:schemeClr val="accent2"/>
          </a:lnRef>
          <a:fillRef idx="3">
            <a:schemeClr val="accent2"/>
          </a:fillRef>
          <a:effectRef idx="3">
            <a:schemeClr val="accent2"/>
          </a:effectRef>
          <a:fontRef idx="minor">
            <a:schemeClr val="lt1"/>
          </a:fontRef>
        </p:style>
        <p:txBody>
          <a:bodyPr>
            <a:normAutofit/>
          </a:bodyPr>
          <a:lstStyle/>
          <a:p>
            <a:r>
              <a:rPr lang="en-US" sz="6000" dirty="0" smtClean="0">
                <a:solidFill>
                  <a:srgbClr val="7030A0"/>
                </a:solidFill>
              </a:rPr>
              <a:t>Environment Pollution</a:t>
            </a:r>
            <a:endParaRPr lang="en-US" sz="6000" dirty="0">
              <a:solidFill>
                <a:srgbClr val="7030A0"/>
              </a:solidFill>
            </a:endParaRPr>
          </a:p>
        </p:txBody>
      </p:sp>
    </p:spTree>
    <p:extLst>
      <p:ext uri="{BB962C8B-B14F-4D97-AF65-F5344CB8AC3E}">
        <p14:creationId xmlns:p14="http://schemas.microsoft.com/office/powerpoint/2010/main" val="1064468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693866"/>
          </a:xfrm>
          <a:prstGeom prst="rect">
            <a:avLst/>
          </a:prstGeom>
          <a:noFill/>
        </p:spPr>
        <p:txBody>
          <a:bodyPr wrap="square" rtlCol="0">
            <a:spAutoFit/>
          </a:bodyPr>
          <a:lstStyle/>
          <a:p>
            <a:endParaRPr lang="en-US" sz="2400" dirty="0" smtClean="0"/>
          </a:p>
          <a:p>
            <a:r>
              <a:rPr lang="en-US" sz="4000" dirty="0" smtClean="0"/>
              <a:t>                             </a:t>
            </a:r>
            <a:r>
              <a:rPr lang="en-US" sz="4000" u="sng" dirty="0" smtClean="0"/>
              <a:t>Environment pollution</a:t>
            </a:r>
            <a:endParaRPr lang="en-US" sz="4000" u="sng" dirty="0"/>
          </a:p>
          <a:p>
            <a:r>
              <a:rPr lang="en-US" sz="2000" dirty="0" smtClean="0"/>
              <a:t>Environment </a:t>
            </a:r>
            <a:r>
              <a:rPr lang="en-US" sz="2000" dirty="0"/>
              <a:t>pollution is a complex and urgent global issue that threatens the health of our </a:t>
            </a:r>
            <a:endParaRPr lang="en-US" sz="2000" dirty="0" smtClean="0"/>
          </a:p>
          <a:p>
            <a:r>
              <a:rPr lang="en-US" sz="2000" dirty="0" smtClean="0"/>
              <a:t>planet </a:t>
            </a:r>
            <a:r>
              <a:rPr lang="en-US" sz="2000" dirty="0"/>
              <a:t>and its inhabitants. It encompasses air pollution, water pollution, and soil pollution, each with its set of consequences. Air pollution, primarily caused by industrial activities and transportation, results in respiratory illnesses, cardiovascular problems, and environmental damage. </a:t>
            </a:r>
            <a:r>
              <a:rPr lang="en-US" sz="2000" b="1" dirty="0">
                <a:hlinkClick r:id="rId2"/>
              </a:rPr>
              <a:t>Water pollution</a:t>
            </a:r>
            <a:r>
              <a:rPr lang="en-US" sz="2000" dirty="0"/>
              <a:t>, often due to industrial discharges and inadequate waste management, endangers aquatic ecosystems and human health. Soil pollution, stemming from the use of chemicals and improper waste disposal, harms agriculture and food security. To combat environment pollution, concerted efforts are required at individual, community, and government levels. Reducing emissions from industries, promoting renewable energy sources, and implementing cleaner transportation options can alleviate air pollution. Proper waste disposal, wastewater treatment, and stricter regulations on chemical use are essential to tackle water pollution. Sustainable farming practices, reduced use of pesticides, and soil conservation techniques can mitigate soil pollution. Awareness and education play a crucial role in addressing pollution. By adopting eco-friendly lifestyles, conserving resources, and supporting policies that prioritize environmental protection, we can contribute to a cleaner, healthier planet. Pollution knows no borders, and it affects us all. It is our responsibility to take action and work together to ensure a sustainable and pollution-free future for generations to come.</a:t>
            </a:r>
          </a:p>
        </p:txBody>
      </p:sp>
    </p:spTree>
    <p:extLst>
      <p:ext uri="{BB962C8B-B14F-4D97-AF65-F5344CB8AC3E}">
        <p14:creationId xmlns:p14="http://schemas.microsoft.com/office/powerpoint/2010/main" val="33898092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272" y="2293749"/>
            <a:ext cx="8331704" cy="2677656"/>
          </a:xfrm>
          <a:prstGeom prst="rect">
            <a:avLst/>
          </a:prstGeom>
          <a:solidFill>
            <a:schemeClr val="accent3">
              <a:lumMod val="20000"/>
              <a:lumOff val="80000"/>
            </a:schemeClr>
          </a:solidFill>
        </p:spPr>
        <p:txBody>
          <a:bodyPr wrap="none" rtlCol="0">
            <a:spAutoFit/>
          </a:bodyPr>
          <a:lstStyle/>
          <a:p>
            <a:r>
              <a:rPr lang="en-US" sz="2800" dirty="0" smtClean="0"/>
              <a:t>→ Students will be able to say the meaning of the text</a:t>
            </a:r>
          </a:p>
          <a:p>
            <a:r>
              <a:rPr lang="en-US" sz="2800" dirty="0" smtClean="0"/>
              <a:t>→ Students will be able to say the causes of the problems</a:t>
            </a:r>
          </a:p>
          <a:p>
            <a:r>
              <a:rPr lang="en-US" sz="2800" dirty="0" smtClean="0"/>
              <a:t>→ Students will be able to say the </a:t>
            </a:r>
            <a:r>
              <a:rPr lang="en-US" sz="2800" dirty="0" smtClean="0"/>
              <a:t>solution </a:t>
            </a:r>
            <a:r>
              <a:rPr lang="en-US" sz="2800" dirty="0" smtClean="0"/>
              <a:t>of the problem</a:t>
            </a:r>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4055227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099" y="0"/>
            <a:ext cx="8747597" cy="6894195"/>
          </a:xfrm>
          <a:prstGeom prst="rect">
            <a:avLst/>
          </a:prstGeom>
          <a:noFill/>
        </p:spPr>
        <p:txBody>
          <a:bodyPr wrap="square" rtlCol="0">
            <a:spAutoFit/>
          </a:bodyPr>
          <a:lstStyle/>
          <a:p>
            <a:r>
              <a:rPr lang="en-US" sz="4000" u="sng" dirty="0" smtClean="0"/>
              <a:t>Word meaning</a:t>
            </a:r>
          </a:p>
          <a:p>
            <a:endParaRPr lang="en-US" dirty="0"/>
          </a:p>
          <a:p>
            <a:r>
              <a:rPr lang="en-US" sz="2400" dirty="0" err="1" smtClean="0"/>
              <a:t>Environronment</a:t>
            </a:r>
            <a:r>
              <a:rPr lang="en-US" sz="2400" dirty="0" smtClean="0"/>
              <a:t>            :                     </a:t>
            </a:r>
            <a:r>
              <a:rPr lang="en-US" sz="2400" dirty="0" err="1" smtClean="0"/>
              <a:t>পরিবেশ</a:t>
            </a:r>
            <a:endParaRPr lang="en-US" sz="2400" dirty="0" smtClean="0"/>
          </a:p>
          <a:p>
            <a:r>
              <a:rPr lang="en-US" sz="2400" dirty="0" smtClean="0"/>
              <a:t> Pollution                        :                     </a:t>
            </a:r>
            <a:r>
              <a:rPr lang="en-US" sz="2400" dirty="0" err="1" smtClean="0"/>
              <a:t>দূষণ</a:t>
            </a:r>
            <a:endParaRPr lang="en-US" sz="2400" dirty="0" smtClean="0"/>
          </a:p>
          <a:p>
            <a:r>
              <a:rPr lang="en-US" sz="2400" dirty="0" smtClean="0"/>
              <a:t> Damage                         : 		</a:t>
            </a:r>
            <a:r>
              <a:rPr lang="en-US" sz="2400" dirty="0" err="1" smtClean="0"/>
              <a:t>নষ্ট</a:t>
            </a:r>
            <a:r>
              <a:rPr lang="en-US" sz="2400" dirty="0" smtClean="0"/>
              <a:t> </a:t>
            </a:r>
            <a:r>
              <a:rPr lang="en-US" sz="2400" dirty="0" err="1" smtClean="0"/>
              <a:t>করা</a:t>
            </a:r>
            <a:endParaRPr lang="en-US" sz="2400" dirty="0" smtClean="0"/>
          </a:p>
          <a:p>
            <a:r>
              <a:rPr lang="en-US" sz="2400" dirty="0" smtClean="0"/>
              <a:t> Complex                        :		</a:t>
            </a:r>
            <a:r>
              <a:rPr lang="en-US" sz="2400" dirty="0" err="1" smtClean="0"/>
              <a:t>জটিল</a:t>
            </a:r>
            <a:r>
              <a:rPr lang="en-US" sz="2400" dirty="0" smtClean="0"/>
              <a:t>  </a:t>
            </a:r>
          </a:p>
          <a:p>
            <a:r>
              <a:rPr lang="en-US" sz="2400" dirty="0" smtClean="0"/>
              <a:t>Urgent                            :  		</a:t>
            </a:r>
            <a:r>
              <a:rPr lang="en-US" sz="2400" dirty="0" err="1" smtClean="0"/>
              <a:t>জরুরী</a:t>
            </a:r>
            <a:endParaRPr lang="en-US" sz="2400" dirty="0" smtClean="0"/>
          </a:p>
          <a:p>
            <a:r>
              <a:rPr lang="en-US" sz="2400" dirty="0" smtClean="0"/>
              <a:t>Global                            : 		</a:t>
            </a:r>
            <a:r>
              <a:rPr lang="en-US" sz="2400" dirty="0" err="1" smtClean="0"/>
              <a:t>বিশ্ব</a:t>
            </a:r>
            <a:endParaRPr lang="en-US" sz="2400" dirty="0" smtClean="0"/>
          </a:p>
          <a:p>
            <a:r>
              <a:rPr lang="en-US" sz="2400" dirty="0" smtClean="0"/>
              <a:t> Planet                          :  		</a:t>
            </a:r>
            <a:r>
              <a:rPr lang="en-US" sz="2400" dirty="0" err="1" smtClean="0"/>
              <a:t>গ্রহ</a:t>
            </a:r>
            <a:r>
              <a:rPr lang="en-US" sz="2400" dirty="0" smtClean="0"/>
              <a:t> </a:t>
            </a:r>
          </a:p>
          <a:p>
            <a:r>
              <a:rPr lang="en-US" sz="2400" dirty="0" smtClean="0"/>
              <a:t>Energy                         : 		</a:t>
            </a:r>
            <a:r>
              <a:rPr lang="en-US" sz="2400" dirty="0" err="1" smtClean="0"/>
              <a:t>শক্তি</a:t>
            </a:r>
            <a:r>
              <a:rPr lang="en-US" sz="2400" dirty="0" smtClean="0"/>
              <a:t> </a:t>
            </a:r>
          </a:p>
          <a:p>
            <a:r>
              <a:rPr lang="en-US" sz="2400" dirty="0" err="1" smtClean="0"/>
              <a:t>Awaeness</a:t>
            </a:r>
            <a:r>
              <a:rPr lang="en-US" sz="2400" dirty="0" smtClean="0"/>
              <a:t>		: 		</a:t>
            </a:r>
            <a:r>
              <a:rPr lang="en-US" sz="2400" dirty="0" err="1" smtClean="0"/>
              <a:t>সচেতনতা</a:t>
            </a:r>
            <a:endParaRPr lang="en-US" sz="2400" dirty="0" smtClean="0"/>
          </a:p>
          <a:p>
            <a:r>
              <a:rPr lang="en-US" sz="2400" dirty="0" smtClean="0"/>
              <a:t> Responsibility		: 		</a:t>
            </a:r>
            <a:r>
              <a:rPr lang="en-US" sz="2400" dirty="0" err="1" smtClean="0"/>
              <a:t>দায়িত্ব</a:t>
            </a:r>
            <a:r>
              <a:rPr lang="en-US" sz="2400" dirty="0" smtClean="0"/>
              <a:t> </a:t>
            </a:r>
          </a:p>
          <a:p>
            <a:r>
              <a:rPr lang="en-US" sz="2400" dirty="0" smtClean="0"/>
              <a:t>Priority			: 		</a:t>
            </a:r>
            <a:r>
              <a:rPr lang="en-US" sz="2400" dirty="0" err="1" smtClean="0"/>
              <a:t>প্রাধান্য</a:t>
            </a:r>
            <a:r>
              <a:rPr lang="en-US" sz="2400" dirty="0" smtClean="0"/>
              <a:t> </a:t>
            </a:r>
          </a:p>
          <a:p>
            <a:r>
              <a:rPr lang="en-US" sz="2400" dirty="0" smtClean="0"/>
              <a:t>Contribution		:		</a:t>
            </a:r>
            <a:r>
              <a:rPr lang="en-US" sz="2400" dirty="0" err="1" smtClean="0"/>
              <a:t>অবদান</a:t>
            </a:r>
            <a:r>
              <a:rPr lang="en-US" sz="2400" dirty="0" smtClean="0"/>
              <a:t> </a:t>
            </a:r>
          </a:p>
          <a:p>
            <a:r>
              <a:rPr lang="en-US" sz="2400" dirty="0" smtClean="0"/>
              <a:t>Conversation		: 		</a:t>
            </a:r>
            <a:r>
              <a:rPr lang="en-US" sz="2400" dirty="0" err="1" smtClean="0"/>
              <a:t>আলাপআলোচনা</a:t>
            </a:r>
            <a:r>
              <a:rPr lang="en-US" sz="2400" dirty="0" smtClean="0"/>
              <a:t> </a:t>
            </a:r>
          </a:p>
          <a:p>
            <a:r>
              <a:rPr lang="en-US" sz="2400" dirty="0" err="1" smtClean="0"/>
              <a:t>Renerwable</a:t>
            </a:r>
            <a:r>
              <a:rPr lang="en-US" sz="2400" dirty="0" smtClean="0"/>
              <a:t>		: 		</a:t>
            </a:r>
            <a:r>
              <a:rPr lang="en-US" sz="2400" dirty="0" err="1" smtClean="0"/>
              <a:t>নবায়নযোগ</a:t>
            </a:r>
            <a:endParaRPr lang="en-US" sz="2400" dirty="0" smtClean="0"/>
          </a:p>
          <a:p>
            <a:r>
              <a:rPr lang="en-US" sz="2400" dirty="0" smtClean="0"/>
              <a:t>Essential		: 		</a:t>
            </a:r>
            <a:r>
              <a:rPr lang="en-US" sz="2400" dirty="0" err="1" smtClean="0"/>
              <a:t>প্রয়োজনীয়</a:t>
            </a:r>
            <a:endParaRPr lang="en-US" sz="2400" dirty="0" smtClean="0"/>
          </a:p>
          <a:p>
            <a:endParaRPr lang="en-US" sz="2400" dirty="0"/>
          </a:p>
        </p:txBody>
      </p:sp>
    </p:spTree>
    <p:extLst>
      <p:ext uri="{BB962C8B-B14F-4D97-AF65-F5344CB8AC3E}">
        <p14:creationId xmlns:p14="http://schemas.microsoft.com/office/powerpoint/2010/main" val="1366608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7" y="289421"/>
            <a:ext cx="3232016" cy="2497845"/>
          </a:xfrm>
          <a:prstGeom prst="rect">
            <a:avLst/>
          </a:prstGeom>
        </p:spPr>
      </p:pic>
      <p:sp>
        <p:nvSpPr>
          <p:cNvPr id="3" name="TextBox 2"/>
          <p:cNvSpPr txBox="1"/>
          <p:nvPr/>
        </p:nvSpPr>
        <p:spPr>
          <a:xfrm>
            <a:off x="4175392" y="2688116"/>
            <a:ext cx="7138371" cy="1465430"/>
          </a:xfrm>
          <a:prstGeom prst="rect">
            <a:avLst/>
          </a:prstGeom>
          <a:solidFill>
            <a:srgbClr val="00B0F0"/>
          </a:solidFill>
        </p:spPr>
        <p:txBody>
          <a:bodyPr wrap="square" rtlCol="0">
            <a:prstTxWarp prst="textChevronInverted">
              <a:avLst/>
            </a:prstTxWarp>
            <a:spAutoFit/>
          </a:bodyPr>
          <a:lstStyle/>
          <a:p>
            <a:r>
              <a:rPr lang="en-US" sz="2000" dirty="0" smtClean="0">
                <a:solidFill>
                  <a:srgbClr val="7030A0"/>
                </a:solidFill>
              </a:rPr>
              <a:t>Write a paragraph about Environment Pollution.</a:t>
            </a:r>
            <a:endParaRPr lang="en-US" sz="2000" dirty="0">
              <a:solidFill>
                <a:srgbClr val="7030A0"/>
              </a:solidFill>
            </a:endParaRPr>
          </a:p>
        </p:txBody>
      </p:sp>
    </p:spTree>
    <p:extLst>
      <p:ext uri="{BB962C8B-B14F-4D97-AF65-F5344CB8AC3E}">
        <p14:creationId xmlns:p14="http://schemas.microsoft.com/office/powerpoint/2010/main" val="21808379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gtEl>
                                        <p:attrNameLst>
                                          <p:attrName>ppt_x</p:attrName>
                                          <p:attrName>ppt_y</p:attrName>
                                        </p:attrNameLst>
                                      </p:cBhvr>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4882" y="3569465"/>
            <a:ext cx="5993176"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prstTxWarp prst="textStop">
              <a:avLst/>
            </a:prstTxWarp>
            <a:spAutoFit/>
          </a:bodyPr>
          <a:lstStyle/>
          <a:p>
            <a:r>
              <a:rPr lang="en-US" sz="4000" dirty="0" smtClean="0">
                <a:solidFill>
                  <a:srgbClr val="7030A0"/>
                </a:solidFill>
              </a:rPr>
              <a:t>Thanks</a:t>
            </a:r>
            <a:endParaRPr lang="en-US" sz="4000" dirty="0">
              <a:solidFill>
                <a:srgbClr val="7030A0"/>
              </a:solidFill>
            </a:endParaRPr>
          </a:p>
        </p:txBody>
      </p:sp>
      <p:sp>
        <p:nvSpPr>
          <p:cNvPr id="3" name="TextBox 2"/>
          <p:cNvSpPr txBox="1"/>
          <p:nvPr/>
        </p:nvSpPr>
        <p:spPr>
          <a:xfrm>
            <a:off x="1487838" y="1131377"/>
            <a:ext cx="7935132"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prstTxWarp prst="textArchDown">
              <a:avLst/>
            </a:prstTxWarp>
            <a:spAutoFit/>
          </a:bodyPr>
          <a:lstStyle/>
          <a:p>
            <a:r>
              <a:rPr lang="en-US" sz="8000" dirty="0" smtClean="0">
                <a:solidFill>
                  <a:schemeClr val="tx2">
                    <a:lumMod val="75000"/>
                  </a:schemeClr>
                </a:solidFill>
              </a:rPr>
              <a:t>Have a nice day!</a:t>
            </a:r>
            <a:endParaRPr lang="en-US" sz="8000" dirty="0">
              <a:solidFill>
                <a:schemeClr val="tx2">
                  <a:lumMod val="75000"/>
                </a:schemeClr>
              </a:solidFill>
            </a:endParaRPr>
          </a:p>
        </p:txBody>
      </p:sp>
    </p:spTree>
    <p:extLst>
      <p:ext uri="{BB962C8B-B14F-4D97-AF65-F5344CB8AC3E}">
        <p14:creationId xmlns:p14="http://schemas.microsoft.com/office/powerpoint/2010/main" val="22384829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TotalTime>
  <Words>151</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PowerPoint Presentation</vt:lpstr>
      <vt:lpstr>PowerPoint Presentation</vt:lpstr>
      <vt:lpstr>PowerPoint Presentation</vt:lpstr>
      <vt:lpstr>Environment Pollution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26</cp:revision>
  <dcterms:created xsi:type="dcterms:W3CDTF">2024-06-03T03:24:22Z</dcterms:created>
  <dcterms:modified xsi:type="dcterms:W3CDTF">2024-06-03T07:05:56Z</dcterms:modified>
</cp:coreProperties>
</file>