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59" r:id="rId8"/>
    <p:sldId id="261" r:id="rId9"/>
    <p:sldId id="260" r:id="rId10"/>
    <p:sldId id="267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9936A-EEC0-4AF1-8DFE-458F0CC40C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EE7E4-0082-4C07-90A6-5DF7DBF0BCF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অদৃশ্যলোক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94C0BE0-B7B9-4783-9B2C-DB9FEB9DC6DA}" type="parTrans" cxnId="{659C19E2-64E9-439F-BC0B-431F84DCD075}">
      <dgm:prSet/>
      <dgm:spPr/>
      <dgm:t>
        <a:bodyPr/>
        <a:lstStyle/>
        <a:p>
          <a:endParaRPr lang="en-US"/>
        </a:p>
      </dgm:t>
    </dgm:pt>
    <dgm:pt modelId="{130121FB-C83E-4FB2-947A-DF0664649CBA}" type="sibTrans" cxnId="{659C19E2-64E9-439F-BC0B-431F84DCD075}">
      <dgm:prSet/>
      <dgm:spPr/>
      <dgm:t>
        <a:bodyPr/>
        <a:lstStyle/>
        <a:p>
          <a:endParaRPr lang="en-US"/>
        </a:p>
      </dgm:t>
    </dgm:pt>
    <dgm:pt modelId="{E8E2A3C6-63EA-41D1-A531-D08E8FF15313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তৃ</a:t>
          </a:r>
          <a:r>
            <a:rPr lang="as-IN" dirty="0" smtClean="0">
              <a:latin typeface="NikoshBAN" pitchFamily="2" charset="0"/>
              <a:cs typeface="NikoshBAN" pitchFamily="2" charset="0"/>
            </a:rPr>
            <a:t>র্ণখণ্ড,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as-IN" dirty="0" smtClean="0">
              <a:latin typeface="NikoshBAN" pitchFamily="2" charset="0"/>
              <a:cs typeface="NikoshBAN" pitchFamily="2" charset="0"/>
            </a:rPr>
            <a:t>ছু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ক্ষণ</a:t>
          </a:r>
          <a:r>
            <a:rPr lang="as-IN" dirty="0" smtClean="0">
              <a:latin typeface="NikoshBAN" pitchFamily="2" charset="0"/>
              <a:cs typeface="NikoshBAN" pitchFamily="2" charset="0"/>
            </a:rPr>
            <a:t>,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নির্মোক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বিন্দু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বিসর্গ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E4E7EB5-88D1-42AA-BC12-D6A1647D3E03}" type="parTrans" cxnId="{86419961-9EEA-4988-947F-45DBA961FC48}">
      <dgm:prSet/>
      <dgm:spPr/>
      <dgm:t>
        <a:bodyPr/>
        <a:lstStyle/>
        <a:p>
          <a:endParaRPr lang="en-US"/>
        </a:p>
      </dgm:t>
    </dgm:pt>
    <dgm:pt modelId="{C4270F2C-8D19-4E72-87C3-E02498C84C24}" type="sibTrans" cxnId="{86419961-9EEA-4988-947F-45DBA961FC48}">
      <dgm:prSet/>
      <dgm:spPr/>
      <dgm:t>
        <a:bodyPr/>
        <a:lstStyle/>
        <a:p>
          <a:endParaRPr lang="en-US"/>
        </a:p>
      </dgm:t>
    </dgm:pt>
    <dgm:pt modelId="{9BBA59AF-7C99-47EB-97EE-965741CE1A8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ছদ্মনাম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:</a:t>
          </a: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বনফুল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2BF402B-20DA-4079-AD1B-DB4941930518}" type="sibTrans" cxnId="{74F4A99F-4728-4AE9-8281-801155F3345C}">
      <dgm:prSet/>
      <dgm:spPr/>
      <dgm:t>
        <a:bodyPr/>
        <a:lstStyle/>
        <a:p>
          <a:endParaRPr lang="en-US"/>
        </a:p>
      </dgm:t>
    </dgm:pt>
    <dgm:pt modelId="{FD3BF7C5-FA4E-4A4F-8CE1-F86D96365870}" type="parTrans" cxnId="{74F4A99F-4728-4AE9-8281-801155F3345C}">
      <dgm:prSet/>
      <dgm:spPr/>
      <dgm:t>
        <a:bodyPr/>
        <a:lstStyle/>
        <a:p>
          <a:endParaRPr lang="en-US"/>
        </a:p>
      </dgm:t>
    </dgm:pt>
    <dgm:pt modelId="{2C6C9C22-1497-4698-A398-255F40115AD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জীবনকাল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-(1899-1979)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46EC4D9-366F-486F-AC8D-E50E77629B35}" type="sibTrans" cxnId="{CA354C45-EC1C-4F89-AB17-E76D8D2ED996}">
      <dgm:prSet/>
      <dgm:spPr/>
      <dgm:t>
        <a:bodyPr/>
        <a:lstStyle/>
        <a:p>
          <a:endParaRPr lang="en-US"/>
        </a:p>
      </dgm:t>
    </dgm:pt>
    <dgm:pt modelId="{8F17CF47-D899-4A7A-A367-1FCCBBF35BCF}" type="parTrans" cxnId="{CA354C45-EC1C-4F89-AB17-E76D8D2ED996}">
      <dgm:prSet/>
      <dgm:spPr/>
      <dgm:t>
        <a:bodyPr/>
        <a:lstStyle/>
        <a:p>
          <a:endParaRPr lang="en-US"/>
        </a:p>
      </dgm:t>
    </dgm:pt>
    <dgm:pt modelId="{39C3A53C-D49C-4CEB-9AA7-BAB305055E7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6E11964-4EC3-48A4-A085-48A8A66AE128}" type="sibTrans" cxnId="{F585D01F-EFFC-475D-A044-3457D09EF1AF}">
      <dgm:prSet/>
      <dgm:spPr/>
      <dgm:t>
        <a:bodyPr/>
        <a:lstStyle/>
        <a:p>
          <a:endParaRPr lang="en-US"/>
        </a:p>
      </dgm:t>
    </dgm:pt>
    <dgm:pt modelId="{B85D4A7B-9F14-456F-8786-54A9273E9991}" type="parTrans" cxnId="{F585D01F-EFFC-475D-A044-3457D09EF1AF}">
      <dgm:prSet/>
      <dgm:spPr/>
      <dgm:t>
        <a:bodyPr/>
        <a:lstStyle/>
        <a:p>
          <a:endParaRPr lang="en-US"/>
        </a:p>
      </dgm:t>
    </dgm:pt>
    <dgm:pt modelId="{8D477722-464E-45EC-AFA7-AB625C02937B}" type="pres">
      <dgm:prSet presAssocID="{D0F9936A-EEC0-4AF1-8DFE-458F0CC40C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4B7EC-0109-4E5E-95CA-9ACE1748717F}" type="pres">
      <dgm:prSet presAssocID="{39C3A53C-D49C-4CEB-9AA7-BAB305055E7B}" presName="centerShape" presStyleLbl="node0" presStyleIdx="0" presStyleCnt="1" custLinFactNeighborX="-2067" custLinFactNeighborY="-2853"/>
      <dgm:spPr/>
      <dgm:t>
        <a:bodyPr/>
        <a:lstStyle/>
        <a:p>
          <a:endParaRPr lang="en-US"/>
        </a:p>
      </dgm:t>
    </dgm:pt>
    <dgm:pt modelId="{7A8BB062-1692-4568-9F4E-DB2C85FA1791}" type="pres">
      <dgm:prSet presAssocID="{8F17CF47-D899-4A7A-A367-1FCCBBF35BCF}" presName="Name9" presStyleLbl="parChTrans1D2" presStyleIdx="0" presStyleCnt="4"/>
      <dgm:spPr/>
      <dgm:t>
        <a:bodyPr/>
        <a:lstStyle/>
        <a:p>
          <a:endParaRPr lang="en-US"/>
        </a:p>
      </dgm:t>
    </dgm:pt>
    <dgm:pt modelId="{E0EE9020-20F7-404C-B902-4BF21E0DE478}" type="pres">
      <dgm:prSet presAssocID="{8F17CF47-D899-4A7A-A367-1FCCBBF35BC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CC1C25A-1ECC-4F43-B2DB-45BFFBD00E2D}" type="pres">
      <dgm:prSet presAssocID="{2C6C9C22-1497-4698-A398-255F40115AD3}" presName="node" presStyleLbl="node1" presStyleIdx="0" presStyleCnt="4" custScaleX="183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B84E-69DB-47D9-9E6A-7D1CBB92551D}" type="pres">
      <dgm:prSet presAssocID="{FD3BF7C5-FA4E-4A4F-8CE1-F86D96365870}" presName="Name9" presStyleLbl="parChTrans1D2" presStyleIdx="1" presStyleCnt="4"/>
      <dgm:spPr/>
      <dgm:t>
        <a:bodyPr/>
        <a:lstStyle/>
        <a:p>
          <a:endParaRPr lang="en-US"/>
        </a:p>
      </dgm:t>
    </dgm:pt>
    <dgm:pt modelId="{A6E5300F-C57B-4190-9B98-448FFCB8EC2C}" type="pres">
      <dgm:prSet presAssocID="{FD3BF7C5-FA4E-4A4F-8CE1-F86D9636587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965986E-CCD8-4944-9C8B-B9AA7AA8B728}" type="pres">
      <dgm:prSet presAssocID="{9BBA59AF-7C99-47EB-97EE-965741CE1A82}" presName="node" presStyleLbl="node1" presStyleIdx="1" presStyleCnt="4" custScaleX="153142" custRadScaleRad="128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EEA63-15B4-4C61-B0CC-4368AAA045C8}" type="pres">
      <dgm:prSet presAssocID="{B94C0BE0-B7B9-4783-9B2C-DB9FEB9DC6DA}" presName="Name9" presStyleLbl="parChTrans1D2" presStyleIdx="2" presStyleCnt="4"/>
      <dgm:spPr/>
      <dgm:t>
        <a:bodyPr/>
        <a:lstStyle/>
        <a:p>
          <a:endParaRPr lang="en-US"/>
        </a:p>
      </dgm:t>
    </dgm:pt>
    <dgm:pt modelId="{7C835B7B-364F-406B-9B97-D03F683795C4}" type="pres">
      <dgm:prSet presAssocID="{B94C0BE0-B7B9-4783-9B2C-DB9FEB9DC6D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4C1012-FD98-4E9D-92AC-68B11056A35F}" type="pres">
      <dgm:prSet presAssocID="{1F1EE7E4-0082-4C07-90A6-5DF7DBF0BCF1}" presName="node" presStyleLbl="node1" presStyleIdx="2" presStyleCnt="4" custScaleX="153142" custRadScaleRad="128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48A6A-4926-487E-959C-AC943839ECD5}" type="pres">
      <dgm:prSet presAssocID="{7E4E7EB5-88D1-42AA-BC12-D6A1647D3E03}" presName="Name9" presStyleLbl="parChTrans1D2" presStyleIdx="3" presStyleCnt="4"/>
      <dgm:spPr/>
      <dgm:t>
        <a:bodyPr/>
        <a:lstStyle/>
        <a:p>
          <a:endParaRPr lang="en-US"/>
        </a:p>
      </dgm:t>
    </dgm:pt>
    <dgm:pt modelId="{DDE89815-5765-4D13-A4F5-3C1433F78B3A}" type="pres">
      <dgm:prSet presAssocID="{7E4E7EB5-88D1-42AA-BC12-D6A1647D3E0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6417AA1-9FAB-4083-AE0D-7DB6601ED1AE}" type="pres">
      <dgm:prSet presAssocID="{E8E2A3C6-63EA-41D1-A531-D08E8FF15313}" presName="node" presStyleLbl="node1" presStyleIdx="3" presStyleCnt="4" custScaleX="154136" custRadScaleRad="124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A226B-BBAE-4F2D-87BA-87D4DA8ADD5C}" type="presOf" srcId="{B94C0BE0-B7B9-4783-9B2C-DB9FEB9DC6DA}" destId="{7C835B7B-364F-406B-9B97-D03F683795C4}" srcOrd="1" destOrd="0" presId="urn:microsoft.com/office/officeart/2005/8/layout/radial1"/>
    <dgm:cxn modelId="{CA354C45-EC1C-4F89-AB17-E76D8D2ED996}" srcId="{39C3A53C-D49C-4CEB-9AA7-BAB305055E7B}" destId="{2C6C9C22-1497-4698-A398-255F40115AD3}" srcOrd="0" destOrd="0" parTransId="{8F17CF47-D899-4A7A-A367-1FCCBBF35BCF}" sibTransId="{B46EC4D9-366F-486F-AC8D-E50E77629B35}"/>
    <dgm:cxn modelId="{86419961-9EEA-4988-947F-45DBA961FC48}" srcId="{39C3A53C-D49C-4CEB-9AA7-BAB305055E7B}" destId="{E8E2A3C6-63EA-41D1-A531-D08E8FF15313}" srcOrd="3" destOrd="0" parTransId="{7E4E7EB5-88D1-42AA-BC12-D6A1647D3E03}" sibTransId="{C4270F2C-8D19-4E72-87C3-E02498C84C24}"/>
    <dgm:cxn modelId="{AA217EA6-D4A8-43D0-9B88-D5386AC14D2C}" type="presOf" srcId="{8F17CF47-D899-4A7A-A367-1FCCBBF35BCF}" destId="{E0EE9020-20F7-404C-B902-4BF21E0DE478}" srcOrd="1" destOrd="0" presId="urn:microsoft.com/office/officeart/2005/8/layout/radial1"/>
    <dgm:cxn modelId="{74F4A99F-4728-4AE9-8281-801155F3345C}" srcId="{39C3A53C-D49C-4CEB-9AA7-BAB305055E7B}" destId="{9BBA59AF-7C99-47EB-97EE-965741CE1A82}" srcOrd="1" destOrd="0" parTransId="{FD3BF7C5-FA4E-4A4F-8CE1-F86D96365870}" sibTransId="{82BF402B-20DA-4079-AD1B-DB4941930518}"/>
    <dgm:cxn modelId="{659C19E2-64E9-439F-BC0B-431F84DCD075}" srcId="{39C3A53C-D49C-4CEB-9AA7-BAB305055E7B}" destId="{1F1EE7E4-0082-4C07-90A6-5DF7DBF0BCF1}" srcOrd="2" destOrd="0" parTransId="{B94C0BE0-B7B9-4783-9B2C-DB9FEB9DC6DA}" sibTransId="{130121FB-C83E-4FB2-947A-DF0664649CBA}"/>
    <dgm:cxn modelId="{C3C44C76-B542-49CD-84F6-ABBB127D279E}" type="presOf" srcId="{8F17CF47-D899-4A7A-A367-1FCCBBF35BCF}" destId="{7A8BB062-1692-4568-9F4E-DB2C85FA1791}" srcOrd="0" destOrd="0" presId="urn:microsoft.com/office/officeart/2005/8/layout/radial1"/>
    <dgm:cxn modelId="{696CC94D-2139-4826-9D2E-FF5196F4B26D}" type="presOf" srcId="{39C3A53C-D49C-4CEB-9AA7-BAB305055E7B}" destId="{0124B7EC-0109-4E5E-95CA-9ACE1748717F}" srcOrd="0" destOrd="0" presId="urn:microsoft.com/office/officeart/2005/8/layout/radial1"/>
    <dgm:cxn modelId="{0837F895-0FBA-4BCC-B6AE-B3C64621AA5D}" type="presOf" srcId="{E8E2A3C6-63EA-41D1-A531-D08E8FF15313}" destId="{76417AA1-9FAB-4083-AE0D-7DB6601ED1AE}" srcOrd="0" destOrd="0" presId="urn:microsoft.com/office/officeart/2005/8/layout/radial1"/>
    <dgm:cxn modelId="{BE19E2C6-E3E1-4DAE-9890-12ADD18F9BC6}" type="presOf" srcId="{2C6C9C22-1497-4698-A398-255F40115AD3}" destId="{0CC1C25A-1ECC-4F43-B2DB-45BFFBD00E2D}" srcOrd="0" destOrd="0" presId="urn:microsoft.com/office/officeart/2005/8/layout/radial1"/>
    <dgm:cxn modelId="{F585D01F-EFFC-475D-A044-3457D09EF1AF}" srcId="{D0F9936A-EEC0-4AF1-8DFE-458F0CC40C8E}" destId="{39C3A53C-D49C-4CEB-9AA7-BAB305055E7B}" srcOrd="0" destOrd="0" parTransId="{B85D4A7B-9F14-456F-8786-54A9273E9991}" sibTransId="{26E11964-4EC3-48A4-A085-48A8A66AE128}"/>
    <dgm:cxn modelId="{C630A360-084C-453E-BB18-212A9C3844B6}" type="presOf" srcId="{D0F9936A-EEC0-4AF1-8DFE-458F0CC40C8E}" destId="{8D477722-464E-45EC-AFA7-AB625C02937B}" srcOrd="0" destOrd="0" presId="urn:microsoft.com/office/officeart/2005/8/layout/radial1"/>
    <dgm:cxn modelId="{DF73FEDD-B837-4053-B3D5-C4E5A811D6F7}" type="presOf" srcId="{B94C0BE0-B7B9-4783-9B2C-DB9FEB9DC6DA}" destId="{03EEEA63-15B4-4C61-B0CC-4368AAA045C8}" srcOrd="0" destOrd="0" presId="urn:microsoft.com/office/officeart/2005/8/layout/radial1"/>
    <dgm:cxn modelId="{D6E03A25-B73C-4A1D-A45B-0FF93AA1009F}" type="presOf" srcId="{FD3BF7C5-FA4E-4A4F-8CE1-F86D96365870}" destId="{CF76B84E-69DB-47D9-9E6A-7D1CBB92551D}" srcOrd="0" destOrd="0" presId="urn:microsoft.com/office/officeart/2005/8/layout/radial1"/>
    <dgm:cxn modelId="{04C32DB1-DCF2-426B-9E3A-0B39D62B0275}" type="presOf" srcId="{1F1EE7E4-0082-4C07-90A6-5DF7DBF0BCF1}" destId="{1A4C1012-FD98-4E9D-92AC-68B11056A35F}" srcOrd="0" destOrd="0" presId="urn:microsoft.com/office/officeart/2005/8/layout/radial1"/>
    <dgm:cxn modelId="{A8B400A7-1395-45A4-B96E-59D281214166}" type="presOf" srcId="{9BBA59AF-7C99-47EB-97EE-965741CE1A82}" destId="{A965986E-CCD8-4944-9C8B-B9AA7AA8B728}" srcOrd="0" destOrd="0" presId="urn:microsoft.com/office/officeart/2005/8/layout/radial1"/>
    <dgm:cxn modelId="{175182EC-0A5D-4120-A7A4-957AE16D21E5}" type="presOf" srcId="{FD3BF7C5-FA4E-4A4F-8CE1-F86D96365870}" destId="{A6E5300F-C57B-4190-9B98-448FFCB8EC2C}" srcOrd="1" destOrd="0" presId="urn:microsoft.com/office/officeart/2005/8/layout/radial1"/>
    <dgm:cxn modelId="{A26F9754-5049-468B-A8D2-C0246FA19072}" type="presOf" srcId="{7E4E7EB5-88D1-42AA-BC12-D6A1647D3E03}" destId="{DDE89815-5765-4D13-A4F5-3C1433F78B3A}" srcOrd="1" destOrd="0" presId="urn:microsoft.com/office/officeart/2005/8/layout/radial1"/>
    <dgm:cxn modelId="{1A484164-9479-4774-9205-73E75A9D0F0D}" type="presOf" srcId="{7E4E7EB5-88D1-42AA-BC12-D6A1647D3E03}" destId="{18C48A6A-4926-487E-959C-AC943839ECD5}" srcOrd="0" destOrd="0" presId="urn:microsoft.com/office/officeart/2005/8/layout/radial1"/>
    <dgm:cxn modelId="{20B3E319-86D8-4088-A822-69E46E57688B}" type="presParOf" srcId="{8D477722-464E-45EC-AFA7-AB625C02937B}" destId="{0124B7EC-0109-4E5E-95CA-9ACE1748717F}" srcOrd="0" destOrd="0" presId="urn:microsoft.com/office/officeart/2005/8/layout/radial1"/>
    <dgm:cxn modelId="{F2C0B165-CACE-4330-B854-A776233AAC96}" type="presParOf" srcId="{8D477722-464E-45EC-AFA7-AB625C02937B}" destId="{7A8BB062-1692-4568-9F4E-DB2C85FA1791}" srcOrd="1" destOrd="0" presId="urn:microsoft.com/office/officeart/2005/8/layout/radial1"/>
    <dgm:cxn modelId="{851500DD-7E2C-4CB8-827B-17DB18FB3C67}" type="presParOf" srcId="{7A8BB062-1692-4568-9F4E-DB2C85FA1791}" destId="{E0EE9020-20F7-404C-B902-4BF21E0DE478}" srcOrd="0" destOrd="0" presId="urn:microsoft.com/office/officeart/2005/8/layout/radial1"/>
    <dgm:cxn modelId="{5DCA170F-F3AE-42F6-BF52-EE268CE60F28}" type="presParOf" srcId="{8D477722-464E-45EC-AFA7-AB625C02937B}" destId="{0CC1C25A-1ECC-4F43-B2DB-45BFFBD00E2D}" srcOrd="2" destOrd="0" presId="urn:microsoft.com/office/officeart/2005/8/layout/radial1"/>
    <dgm:cxn modelId="{D5B34C58-D701-44DC-8C49-823E1F84BE2A}" type="presParOf" srcId="{8D477722-464E-45EC-AFA7-AB625C02937B}" destId="{CF76B84E-69DB-47D9-9E6A-7D1CBB92551D}" srcOrd="3" destOrd="0" presId="urn:microsoft.com/office/officeart/2005/8/layout/radial1"/>
    <dgm:cxn modelId="{F2DEE63A-A9D8-41B6-B22F-9C501EA49BD4}" type="presParOf" srcId="{CF76B84E-69DB-47D9-9E6A-7D1CBB92551D}" destId="{A6E5300F-C57B-4190-9B98-448FFCB8EC2C}" srcOrd="0" destOrd="0" presId="urn:microsoft.com/office/officeart/2005/8/layout/radial1"/>
    <dgm:cxn modelId="{47B06909-4B29-4735-964F-864C685ED25A}" type="presParOf" srcId="{8D477722-464E-45EC-AFA7-AB625C02937B}" destId="{A965986E-CCD8-4944-9C8B-B9AA7AA8B728}" srcOrd="4" destOrd="0" presId="urn:microsoft.com/office/officeart/2005/8/layout/radial1"/>
    <dgm:cxn modelId="{6FB18CAD-D5B6-4C4E-957F-1C26CE2787E8}" type="presParOf" srcId="{8D477722-464E-45EC-AFA7-AB625C02937B}" destId="{03EEEA63-15B4-4C61-B0CC-4368AAA045C8}" srcOrd="5" destOrd="0" presId="urn:microsoft.com/office/officeart/2005/8/layout/radial1"/>
    <dgm:cxn modelId="{03AA031D-D3D9-4E7C-8B02-A307FDAB49F9}" type="presParOf" srcId="{03EEEA63-15B4-4C61-B0CC-4368AAA045C8}" destId="{7C835B7B-364F-406B-9B97-D03F683795C4}" srcOrd="0" destOrd="0" presId="urn:microsoft.com/office/officeart/2005/8/layout/radial1"/>
    <dgm:cxn modelId="{4F856BED-0C9F-4500-ABA7-5781359DFB74}" type="presParOf" srcId="{8D477722-464E-45EC-AFA7-AB625C02937B}" destId="{1A4C1012-FD98-4E9D-92AC-68B11056A35F}" srcOrd="6" destOrd="0" presId="urn:microsoft.com/office/officeart/2005/8/layout/radial1"/>
    <dgm:cxn modelId="{2C221559-4A66-47AE-BE64-E83CB54221A5}" type="presParOf" srcId="{8D477722-464E-45EC-AFA7-AB625C02937B}" destId="{18C48A6A-4926-487E-959C-AC943839ECD5}" srcOrd="7" destOrd="0" presId="urn:microsoft.com/office/officeart/2005/8/layout/radial1"/>
    <dgm:cxn modelId="{AA34819A-8EF0-4E02-B719-CFFA91BED251}" type="presParOf" srcId="{18C48A6A-4926-487E-959C-AC943839ECD5}" destId="{DDE89815-5765-4D13-A4F5-3C1433F78B3A}" srcOrd="0" destOrd="0" presId="urn:microsoft.com/office/officeart/2005/8/layout/radial1"/>
    <dgm:cxn modelId="{8C0FF741-55CF-4D80-84B2-4A955EEDD75C}" type="presParOf" srcId="{8D477722-464E-45EC-AFA7-AB625C02937B}" destId="{76417AA1-9FAB-4083-AE0D-7DB6601ED1A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4B7EC-0109-4E5E-95CA-9ACE1748717F}">
      <dsp:nvSpPr>
        <dsp:cNvPr id="0" name=""/>
        <dsp:cNvSpPr/>
      </dsp:nvSpPr>
      <dsp:spPr>
        <a:xfrm>
          <a:off x="3200379" y="2057417"/>
          <a:ext cx="1658577" cy="16585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443272" y="2300310"/>
        <a:ext cx="1172791" cy="1172791"/>
      </dsp:txXfrm>
    </dsp:sp>
    <dsp:sp modelId="{7A8BB062-1692-4568-9F4E-DB2C85FA1791}">
      <dsp:nvSpPr>
        <dsp:cNvPr id="0" name=""/>
        <dsp:cNvSpPr/>
      </dsp:nvSpPr>
      <dsp:spPr>
        <a:xfrm rot="16350620">
          <a:off x="3884963" y="1850938"/>
          <a:ext cx="378637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378637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816" y="1859610"/>
        <a:ext cx="18931" cy="18931"/>
      </dsp:txXfrm>
    </dsp:sp>
    <dsp:sp modelId="{0CC1C25A-1ECC-4F43-B2DB-45BFFBD00E2D}">
      <dsp:nvSpPr>
        <dsp:cNvPr id="0" name=""/>
        <dsp:cNvSpPr/>
      </dsp:nvSpPr>
      <dsp:spPr>
        <a:xfrm>
          <a:off x="2594920" y="21597"/>
          <a:ext cx="3048001" cy="165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জীবনকাল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-(1899-1979)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041289" y="264490"/>
        <a:ext cx="2155263" cy="1172791"/>
      </dsp:txXfrm>
    </dsp:sp>
    <dsp:sp modelId="{CF76B84E-69DB-47D9-9E6A-7D1CBB92551D}">
      <dsp:nvSpPr>
        <dsp:cNvPr id="0" name=""/>
        <dsp:cNvSpPr/>
      </dsp:nvSpPr>
      <dsp:spPr>
        <a:xfrm rot="148098">
          <a:off x="4857833" y="2920709"/>
          <a:ext cx="762821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762821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0173" y="2919777"/>
        <a:ext cx="38141" cy="38141"/>
      </dsp:txXfrm>
    </dsp:sp>
    <dsp:sp modelId="{A965986E-CCD8-4944-9C8B-B9AA7AA8B728}">
      <dsp:nvSpPr>
        <dsp:cNvPr id="0" name=""/>
        <dsp:cNvSpPr/>
      </dsp:nvSpPr>
      <dsp:spPr>
        <a:xfrm>
          <a:off x="5617543" y="2180611"/>
          <a:ext cx="2539979" cy="165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ছদ্মনাম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বনফুল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989514" y="2423504"/>
        <a:ext cx="1796037" cy="1172791"/>
      </dsp:txXfrm>
    </dsp:sp>
    <dsp:sp modelId="{03EEEA63-15B4-4C61-B0CC-4368AAA045C8}">
      <dsp:nvSpPr>
        <dsp:cNvPr id="0" name=""/>
        <dsp:cNvSpPr/>
      </dsp:nvSpPr>
      <dsp:spPr>
        <a:xfrm rot="5266882">
          <a:off x="3750988" y="4020292"/>
          <a:ext cx="64659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646598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8122" y="4022265"/>
        <a:ext cx="32329" cy="32329"/>
      </dsp:txXfrm>
    </dsp:sp>
    <dsp:sp modelId="{1A4C1012-FD98-4E9D-92AC-68B11056A35F}">
      <dsp:nvSpPr>
        <dsp:cNvPr id="0" name=""/>
        <dsp:cNvSpPr/>
      </dsp:nvSpPr>
      <dsp:spPr>
        <a:xfrm>
          <a:off x="2848931" y="4361222"/>
          <a:ext cx="2539979" cy="165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অদৃশ্যলোক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220902" y="4604115"/>
        <a:ext cx="1796037" cy="1172791"/>
      </dsp:txXfrm>
    </dsp:sp>
    <dsp:sp modelId="{18C48A6A-4926-487E-959C-AC943839ECD5}">
      <dsp:nvSpPr>
        <dsp:cNvPr id="0" name=""/>
        <dsp:cNvSpPr/>
      </dsp:nvSpPr>
      <dsp:spPr>
        <a:xfrm rot="10637174">
          <a:off x="2705182" y="2919583"/>
          <a:ext cx="49640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496405" y="18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40974" y="2925311"/>
        <a:ext cx="24820" cy="24820"/>
      </dsp:txXfrm>
    </dsp:sp>
    <dsp:sp modelId="{76417AA1-9FAB-4083-AE0D-7DB6601ED1AE}">
      <dsp:nvSpPr>
        <dsp:cNvPr id="0" name=""/>
        <dsp:cNvSpPr/>
      </dsp:nvSpPr>
      <dsp:spPr>
        <a:xfrm>
          <a:off x="152392" y="2180611"/>
          <a:ext cx="2556465" cy="165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তৃ</a:t>
          </a:r>
          <a:r>
            <a:rPr lang="as-IN" sz="2600" kern="1200" dirty="0" smtClean="0">
              <a:latin typeface="NikoshBAN" pitchFamily="2" charset="0"/>
              <a:cs typeface="NikoshBAN" pitchFamily="2" charset="0"/>
            </a:rPr>
            <a:t>র্ণখণ্ড,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as-IN" sz="2600" kern="1200" dirty="0" smtClean="0">
              <a:latin typeface="NikoshBAN" pitchFamily="2" charset="0"/>
              <a:cs typeface="NikoshBAN" pitchFamily="2" charset="0"/>
            </a:rPr>
            <a:t>ছু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ক্ষণ</a:t>
          </a:r>
          <a:r>
            <a:rPr lang="as-IN" sz="2600" kern="1200" dirty="0" smtClean="0">
              <a:latin typeface="NikoshBAN" pitchFamily="2" charset="0"/>
              <a:cs typeface="NikoshBAN" pitchFamily="2" charset="0"/>
            </a:rPr>
            <a:t>,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নির্মোক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বিন্দু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বিসর্গ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526778" y="2423504"/>
        <a:ext cx="1807693" cy="117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84" y="914400"/>
            <a:ext cx="6027203" cy="3013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810000"/>
            <a:ext cx="23145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0668" y="1471419"/>
            <a:ext cx="62484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30031"/>
            <a:ext cx="8610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39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305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অসংখ্যা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0"/>
            <a:ext cx="8305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অসংখ্যা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752600"/>
            <a:ext cx="4800600" cy="3200400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ছাতিয়ানতলা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বাঘারপাড়া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Email: mbillah590@gamil.com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495800"/>
            <a:ext cx="262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43" y="1234440"/>
            <a:ext cx="228600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490757"/>
            <a:ext cx="5105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57881"/>
            <a:ext cx="4133725" cy="274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7881"/>
            <a:ext cx="3810000" cy="27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বনফুল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বলাইচাঁদ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মুখোপাধ্যায়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180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0"/>
            <a:ext cx="731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19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2830405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6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590800" cy="830997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70940"/>
              </p:ext>
            </p:extLst>
          </p:nvPr>
        </p:nvGraphicFramePr>
        <p:xfrm>
          <a:off x="609600" y="1397000"/>
          <a:ext cx="5181600" cy="439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95400"/>
                <a:gridCol w="457200"/>
                <a:gridCol w="3429000"/>
              </a:tblGrid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খোস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চর্মরোগ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শিল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মসলা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পেষার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পাথর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সায়র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সাগর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ছাল</a:t>
                      </a:r>
                      <a:endParaRPr lang="en-US" sz="32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বাকল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1942942" cy="85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93731"/>
            <a:ext cx="1825472" cy="844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8600"/>
            <a:ext cx="1825472" cy="87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956283"/>
            <a:ext cx="1825472" cy="920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79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0668" y="1683603"/>
            <a:ext cx="62484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 (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93355"/>
            <a:ext cx="8229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15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0668" y="1471419"/>
            <a:ext cx="62484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30031"/>
            <a:ext cx="8229600" cy="32701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সংলাপ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রীতিতে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গৃহকর্ম-নিপুণা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লক্ষ্ণী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21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পরিচিতি মাসুম বিল্লাহ সহকারী শিক্ষক (বাংলা) ছাতিয়ানতলা দাখিল মাদ্রাসা বাঘারপাড়া, যশোর। Email: mbillah590@gamil.com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Bagharpara_UITRCE</dc:creator>
  <cp:lastModifiedBy>Bagharpara_UITRCE</cp:lastModifiedBy>
  <cp:revision>19</cp:revision>
  <dcterms:created xsi:type="dcterms:W3CDTF">2006-08-16T00:00:00Z</dcterms:created>
  <dcterms:modified xsi:type="dcterms:W3CDTF">2024-06-07T11:42:11Z</dcterms:modified>
</cp:coreProperties>
</file>