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wellcome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86000"/>
            <a:ext cx="4041775" cy="3951288"/>
          </a:xfrm>
        </p:spPr>
        <p:txBody>
          <a:bodyPr/>
          <a:lstStyle/>
          <a:p>
            <a:r>
              <a:rPr lang="en-US" dirty="0" smtClean="0"/>
              <a:t>Class :ten</a:t>
            </a:r>
          </a:p>
          <a:p>
            <a:r>
              <a:rPr lang="en-US" dirty="0" smtClean="0"/>
              <a:t>Lesson:Five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name:mizanur Rahman</a:t>
            </a:r>
          </a:p>
          <a:p>
            <a:endParaRPr lang="en-US" dirty="0"/>
          </a:p>
        </p:txBody>
      </p:sp>
      <p:pic>
        <p:nvPicPr>
          <p:cNvPr id="11" name="Picture 10" descr="Chrysanthem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143000"/>
            <a:ext cx="14478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9812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Learning:Student know muhmmad sm biology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wellcome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wellcome</dc:title>
  <dc:creator>kamal</dc:creator>
  <cp:lastModifiedBy>kamal</cp:lastModifiedBy>
  <cp:revision>2</cp:revision>
  <dcterms:created xsi:type="dcterms:W3CDTF">2006-08-16T00:00:00Z</dcterms:created>
  <dcterms:modified xsi:type="dcterms:W3CDTF">2024-06-07T06:03:49Z</dcterms:modified>
</cp:coreProperties>
</file>