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1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3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0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C575-AEAE-4EFE-83A1-C680A3830D2E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9F67B-CCD8-4E6A-AC51-8CB53C721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5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rahmanmahibur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687" y="2041930"/>
            <a:ext cx="814242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i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lonna MT" panose="04020805060202030203" pitchFamily="82" charset="0"/>
                <a:cs typeface="Times New Roman" panose="02020603050405020304" pitchFamily="18" charset="0"/>
              </a:rPr>
              <a:t>Welcome</a:t>
            </a:r>
            <a:endParaRPr lang="en-US" sz="16600" b="1" i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olonna MT" panose="04020805060202030203" pitchFamily="8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671">
            <a:off x="9077510" y="14709"/>
            <a:ext cx="3114174" cy="3546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823">
            <a:off x="-1419" y="3381505"/>
            <a:ext cx="3114174" cy="3546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93" y="3365369"/>
            <a:ext cx="3660608" cy="3825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0126" y="-299987"/>
            <a:ext cx="3660608" cy="38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14404" y="389941"/>
            <a:ext cx="6089754" cy="839449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(Writing Test)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519" y="1768839"/>
            <a:ext cx="1038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Write a paragraph on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“Historical Speech of 7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March”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279" y="2548329"/>
            <a:ext cx="77798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ln w="28575">
                  <a:solidFill>
                    <a:srgbClr val="FF0000"/>
                  </a:solidFill>
                </a:ln>
                <a:latin typeface="Lucida Calligraphy" panose="03010101010101010101" pitchFamily="66" charset="0"/>
              </a:rPr>
              <a:t>Thank You</a:t>
            </a:r>
            <a:endParaRPr lang="en-US" sz="10000" b="1" dirty="0">
              <a:ln w="28575">
                <a:solidFill>
                  <a:srgbClr val="FF0000"/>
                </a:solidFill>
              </a:ln>
              <a:latin typeface="Lucida Calligraphy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3252866"/>
            <a:ext cx="4145092" cy="3951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6890">
            <a:off x="-324422" y="-378109"/>
            <a:ext cx="4240861" cy="3938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3970822"/>
            <a:ext cx="2719465" cy="286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72535" y="0"/>
            <a:ext cx="2719465" cy="28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58915" y="137816"/>
            <a:ext cx="4740442" cy="1715048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85547" y="2021305"/>
            <a:ext cx="5329990" cy="45118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09863" y="2021305"/>
            <a:ext cx="5329990" cy="45118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40135" y="498763"/>
            <a:ext cx="3740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11778"/>
              </p:ext>
            </p:extLst>
          </p:nvPr>
        </p:nvGraphicFramePr>
        <p:xfrm>
          <a:off x="848686" y="2875437"/>
          <a:ext cx="5413828" cy="566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3828"/>
              </a:tblGrid>
              <a:tr h="56646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Md. </a:t>
                      </a:r>
                      <a:r>
                        <a:rPr lang="en-US" sz="3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Mahibur</a:t>
                      </a:r>
                      <a:r>
                        <a:rPr lang="en-US" sz="36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Rahman </a:t>
                      </a:r>
                    </a:p>
                    <a:p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Lecturer (English)</a:t>
                      </a:r>
                    </a:p>
                    <a:p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Darul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Islam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Rahmania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Kamil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Madrasah</a:t>
                      </a:r>
                    </a:p>
                    <a:p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Chunarughat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Habiganj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Email: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rahmanmahibur77@gmail.com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Mobile: O1723895249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30596"/>
              </p:ext>
            </p:extLst>
          </p:nvPr>
        </p:nvGraphicFramePr>
        <p:xfrm>
          <a:off x="7675208" y="3044874"/>
          <a:ext cx="4750789" cy="566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0789"/>
              </a:tblGrid>
              <a:tr h="5664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Class: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XI-XII and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Alim</a:t>
                      </a:r>
                      <a:endParaRPr lang="en-US" sz="2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Subject: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English 1</a:t>
                      </a:r>
                      <a:r>
                        <a:rPr lang="en-US" sz="2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Paper</a:t>
                      </a:r>
                    </a:p>
                    <a:p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Unit: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       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Lesson: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</a:p>
                    <a:p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Time: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Minutes</a:t>
                      </a:r>
                    </a:p>
                    <a:p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Date: 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08.06.2024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Flowchart: Connector 8"/>
          <p:cNvSpPr/>
          <p:nvPr/>
        </p:nvSpPr>
        <p:spPr>
          <a:xfrm>
            <a:off x="849348" y="0"/>
            <a:ext cx="2021305" cy="1913021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91126" y="0"/>
            <a:ext cx="10010274" cy="1172972"/>
          </a:xfrm>
          <a:prstGeom prst="roundRect">
            <a:avLst/>
          </a:prstGeom>
          <a:solidFill>
            <a:srgbClr val="0070C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know about the following pictures?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5390" y="1489262"/>
            <a:ext cx="3688596" cy="252622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5390" y="4331776"/>
            <a:ext cx="3688596" cy="252622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69783" y="4331776"/>
            <a:ext cx="3688596" cy="252622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269783" y="1489262"/>
            <a:ext cx="3688596" cy="252622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294176" y="4331776"/>
            <a:ext cx="3688596" cy="252622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94176" y="1489262"/>
            <a:ext cx="3688596" cy="252622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999292"/>
              </p:ext>
            </p:extLst>
          </p:nvPr>
        </p:nvGraphicFramePr>
        <p:xfrm>
          <a:off x="4116889" y="2708526"/>
          <a:ext cx="35956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Packager Shell Object" showAsIcon="1" r:id="rId3" imgW="3595680" imgH="571320" progId="Package">
                  <p:embed/>
                </p:oleObj>
              </mc:Choice>
              <mc:Fallback>
                <p:oleObj name="Packager Shell Object" showAsIcon="1" r:id="rId3" imgW="3595680" imgH="5713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6889" y="2708526"/>
                        <a:ext cx="35956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968040" y="818147"/>
            <a:ext cx="6254332" cy="974558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us watch a video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4779" y="402956"/>
            <a:ext cx="8229600" cy="1642821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Unforgettable History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16638" y="2045777"/>
            <a:ext cx="5284922" cy="8679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01        Lesson: 01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77153" y="3432876"/>
            <a:ext cx="5563892" cy="330888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28485" y="239503"/>
            <a:ext cx="7808026" cy="138901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46694" y="380010"/>
            <a:ext cx="7371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4223" y="3000834"/>
            <a:ext cx="96496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 know some historical events before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March Speech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 ask and answer questions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dirty="0" smtClean="0"/>
              <a:t>learn vocabulary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smtClean="0"/>
              <a:t> write a paragraph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2828" y="2216233"/>
            <a:ext cx="1095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By the end of the lesson the students will be able to…….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2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104147" y="1"/>
            <a:ext cx="5558590" cy="974360"/>
          </a:xfrm>
          <a:prstGeom prst="wedgeRectCallou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Historical Events before 7</a:t>
            </a:r>
            <a:r>
              <a:rPr lang="en-US" sz="2800" b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March Speech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11445" y="1543987"/>
            <a:ext cx="5651292" cy="569626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Language Movement of 1952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97046" y="2375940"/>
            <a:ext cx="5680089" cy="614597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United Front election of 1954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97045" y="3200398"/>
            <a:ext cx="5680089" cy="629587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Martial Law of 1958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11445" y="4092307"/>
            <a:ext cx="5665691" cy="614596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Six Point Movement of 1966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11446" y="4984221"/>
            <a:ext cx="5665690" cy="584617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Mass Uprising of 1969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11445" y="5823669"/>
            <a:ext cx="5665689" cy="629587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General election of 1970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9335" y="360948"/>
            <a:ext cx="4332157" cy="794478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279" y="1703357"/>
            <a:ext cx="112461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000" dirty="0" smtClean="0"/>
              <a:t> Who declared Martial Law and when?</a:t>
            </a:r>
          </a:p>
          <a:p>
            <a:pPr marL="342900" indent="-342900">
              <a:buAutoNum type="alphaLcPeriod"/>
            </a:pPr>
            <a:r>
              <a:rPr lang="en-US" sz="4000" dirty="0" smtClean="0"/>
              <a:t> When did the six-point movement launch?</a:t>
            </a:r>
          </a:p>
          <a:p>
            <a:pPr marL="342900" indent="-342900">
              <a:buAutoNum type="alphaLcPeriod"/>
            </a:pPr>
            <a:r>
              <a:rPr lang="en-US" sz="4000" dirty="0" smtClean="0"/>
              <a:t> Who assumed the rein of the government in 1969?</a:t>
            </a:r>
          </a:p>
          <a:p>
            <a:pPr marL="342900" indent="-342900">
              <a:buAutoNum type="alphaLcPeriod"/>
            </a:pPr>
            <a:r>
              <a:rPr lang="en-US" sz="4000" dirty="0" smtClean="0"/>
              <a:t> When did our language movement take place?</a:t>
            </a:r>
          </a:p>
          <a:p>
            <a:pPr marL="342900" indent="-342900">
              <a:buAutoNum type="alphaLcPeriod"/>
            </a:pPr>
            <a:r>
              <a:rPr lang="en-US" sz="4000" dirty="0" smtClean="0"/>
              <a:t> What was the result of the election of 1970?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3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42412" y="0"/>
            <a:ext cx="4482059" cy="794478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Meaning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36517"/>
              </p:ext>
            </p:extLst>
          </p:nvPr>
        </p:nvGraphicFramePr>
        <p:xfrm>
          <a:off x="869430" y="1364105"/>
          <a:ext cx="1028325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36"/>
                <a:gridCol w="6313216"/>
              </a:tblGrid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Grief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 sorrow/severe pain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Awash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Flooded with water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Agony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 physical or mental suffering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Enslave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(someone) a slave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Assume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on responsibilities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5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249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Colonna MT</vt:lpstr>
      <vt:lpstr>Lucida Calligraphy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87</cp:revision>
  <dcterms:created xsi:type="dcterms:W3CDTF">2024-06-03T14:53:25Z</dcterms:created>
  <dcterms:modified xsi:type="dcterms:W3CDTF">2024-06-08T06:20:11Z</dcterms:modified>
</cp:coreProperties>
</file>