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73" r:id="rId4"/>
    <p:sldId id="271" r:id="rId5"/>
    <p:sldId id="259" r:id="rId6"/>
    <p:sldId id="262" r:id="rId7"/>
    <p:sldId id="263" r:id="rId8"/>
    <p:sldId id="274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DDEDB-0F97-42B0-BD37-E81018737157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B9DB3-F270-4900-82F8-66DE59D00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3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5264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9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047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3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1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6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9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7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4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1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485E-FEC8-4686-B9FB-B91FC3C2B26F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8EF208-3A6C-442A-A5CC-89CE3BFFA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583" y="354590"/>
            <a:ext cx="7766936" cy="1646302"/>
          </a:xfrm>
        </p:spPr>
        <p:txBody>
          <a:bodyPr/>
          <a:lstStyle/>
          <a:p>
            <a:pPr algn="ctr"/>
            <a:r>
              <a:rPr lang="en-US" sz="9600" dirty="0" err="1" smtClean="0"/>
              <a:t>স্বাগতম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583" y="2944704"/>
            <a:ext cx="7766936" cy="10968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190"/>
            <a:ext cx="12192000" cy="449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36" y="43563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bn-IN" sz="8800" dirty="0" smtClean="0"/>
              <a:t>ধন্যবাদ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00015" y="4958140"/>
            <a:ext cx="77101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All</a:t>
            </a:r>
            <a:endParaRPr lang="en-US" sz="9600" b="1" i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DELL\OneDrive\Desktop\download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058" y="1930400"/>
            <a:ext cx="4572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6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378" y="819484"/>
            <a:ext cx="2970580" cy="732590"/>
          </a:xfrm>
        </p:spPr>
        <p:txBody>
          <a:bodyPr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34360"/>
            <a:ext cx="4436087" cy="1436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মখলেসা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গয়ড়া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তেঁতুলিয়া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5273" y="2834359"/>
            <a:ext cx="4606873" cy="14368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 কাল</a:t>
            </a:r>
          </a:p>
          <a:p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05137" y="2634916"/>
            <a:ext cx="0" cy="191302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83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5889"/>
          </a:xfrm>
        </p:spPr>
        <p:txBody>
          <a:bodyPr/>
          <a:lstStyle/>
          <a:p>
            <a:pPr algn="ctr"/>
            <a:r>
              <a:rPr lang="bn-IN" dirty="0" smtClean="0"/>
              <a:t>নিচের ডিজাইনটি লক্ষ কর।</a:t>
            </a:r>
            <a:endParaRPr lang="en-US" dirty="0"/>
          </a:p>
        </p:txBody>
      </p:sp>
      <p:sp>
        <p:nvSpPr>
          <p:cNvPr id="3" name="Sun 2"/>
          <p:cNvSpPr/>
          <p:nvPr/>
        </p:nvSpPr>
        <p:spPr>
          <a:xfrm>
            <a:off x="568036" y="4327116"/>
            <a:ext cx="858982" cy="87283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1427018" y="2895599"/>
            <a:ext cx="6719455" cy="5458691"/>
          </a:xfrm>
          <a:prstGeom prst="blockArc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1" y="3380510"/>
            <a:ext cx="108065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পুর্বদিক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86800" y="3380510"/>
            <a:ext cx="138545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পশ্চিম দিক</a:t>
            </a:r>
            <a:endParaRPr lang="en-US" dirty="0"/>
          </a:p>
        </p:txBody>
      </p:sp>
      <p:sp>
        <p:nvSpPr>
          <p:cNvPr id="10" name="Sun 9"/>
          <p:cNvSpPr/>
          <p:nvPr/>
        </p:nvSpPr>
        <p:spPr>
          <a:xfrm>
            <a:off x="4546177" y="2022763"/>
            <a:ext cx="858982" cy="87283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8257309" y="4419600"/>
            <a:ext cx="858982" cy="87283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5301551"/>
            <a:ext cx="108065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সূর্যোদয়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01891" y="5440278"/>
            <a:ext cx="108065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সূর্যাস্ত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15995" y="2701636"/>
            <a:ext cx="108065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দুপুর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 animBg="1"/>
      <p:bldP spid="9" grpId="0" animBg="1"/>
      <p:bldP spid="10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67" y="302671"/>
            <a:ext cx="8596668" cy="2580260"/>
          </a:xfrm>
        </p:spPr>
        <p:txBody>
          <a:bodyPr>
            <a:normAutofit/>
          </a:bodyPr>
          <a:lstStyle/>
          <a:p>
            <a:pPr algn="ctr"/>
            <a:r>
              <a:rPr lang="bn-IN" sz="4000" b="1" u="sng" dirty="0" smtClean="0"/>
              <a:t>ক্রিয়ার কাল</a:t>
            </a:r>
            <a:endParaRPr lang="en-US" sz="4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0" y="2967334"/>
            <a:ext cx="57443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>
                <a:solidFill>
                  <a:srgbClr val="000000"/>
                </a:solidFill>
                <a:latin typeface="SolaimanLipi"/>
              </a:rPr>
              <a:t>বিষয় শিক্ষক নির্বাচনের কার্যক্রম চলমান রয়েছে। অনুগ্রহপূর্বক বিষয় শিক্ষক নির্বাচন মেনু থেকে সেকশন ভিত্তিক বিষয় শিক্ষক ও শ্রেণী শিক্ষকের তথ্য যুক্ত করুন।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2012" y="3890665"/>
            <a:ext cx="5880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/>
              <a:t>শিক্ষার্থী ব্যবস্থাপনার সকল কার্যক্রম সম্পন্ন করার জন্য অনুরোধ করা যাচ্ছে। গত বছরের শিক্ষার্থীদের নতুন শ্রেণীতে যুক্ত করুন এবং নতুন শিক্ষার্থীদের নতুন শিক্ষার্থী রেজিস্ট্রেশন থেকে নতুন শিক্ষার্থী যুক্ত করুন।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6307" y="525980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dirty="0"/>
              <a:t>সকলের অবগতির জন্য জানানো যাচ্ছে যে, বর্তমানে ব্রাঞ্চ, শিফট, ভার্সন, সেকশন, শিক্ষক ও বিদ্যালয়ের তথ্য আপডেট করা যাবে। বিদ্যালয়ের তথ্য সম্পাদনা করে বোর্ড, বিভাগ, জেলা, উপজেলা নির্বাচন করতে হবে। সবার সহযোগিতার জন্য ধন্যবাদ।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622" y="536540"/>
            <a:ext cx="3200399" cy="938980"/>
          </a:xfrm>
        </p:spPr>
        <p:txBody>
          <a:bodyPr>
            <a:normAutofit fontScale="90000"/>
          </a:bodyPr>
          <a:lstStyle/>
          <a:p>
            <a:r>
              <a:rPr lang="bn-IN" sz="4400" b="1" u="sng" dirty="0" smtClean="0"/>
              <a:t>শিখন ফল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7492" y="1946787"/>
            <a:ext cx="8596668" cy="2514377"/>
          </a:xfrm>
        </p:spPr>
        <p:txBody>
          <a:bodyPr/>
          <a:lstStyle/>
          <a:p>
            <a:r>
              <a:rPr lang="bn-IN" sz="2000" dirty="0"/>
              <a:t>এই পাঠ শেষে প্রশিক্ষণার্থীবৃন্দ- </a:t>
            </a:r>
            <a:endParaRPr lang="en-US" sz="2000" dirty="0"/>
          </a:p>
          <a:p>
            <a:pPr lvl="0"/>
            <a:r>
              <a:rPr lang="bn-IN" dirty="0"/>
              <a:t>কাল ও ক্রিয়ার কালের সংজ্ঞা </a:t>
            </a:r>
            <a:r>
              <a:rPr lang="bn-IN" dirty="0" smtClean="0"/>
              <a:t>বলতে পারবে</a:t>
            </a:r>
            <a:r>
              <a:rPr lang="en-US" dirty="0" smtClean="0"/>
              <a:t> </a:t>
            </a:r>
            <a:r>
              <a:rPr lang="en-US" dirty="0"/>
              <a:t>;</a:t>
            </a:r>
          </a:p>
          <a:p>
            <a:pPr lvl="0"/>
            <a:r>
              <a:rPr lang="bn-IN" dirty="0"/>
              <a:t>কাল ও ক্রিয়ার কালের সংজ্ঞা </a:t>
            </a:r>
            <a:r>
              <a:rPr lang="bn-IN" dirty="0" smtClean="0"/>
              <a:t>ও প্রকারভেদ  </a:t>
            </a:r>
            <a:r>
              <a:rPr lang="bn-IN" dirty="0"/>
              <a:t>উল্লেখ করতে </a:t>
            </a:r>
            <a:r>
              <a:rPr lang="bn-IN" dirty="0" smtClean="0"/>
              <a:t>পারবে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bn-IN" dirty="0"/>
              <a:t>কাল ও ক্রিয়ার কাল পাঠদান পদ্ধতি ব্যাখ্যা করতে </a:t>
            </a:r>
            <a:r>
              <a:rPr lang="bn-IN" dirty="0" smtClean="0"/>
              <a:t>পারবে</a:t>
            </a:r>
            <a:r>
              <a:rPr lang="hi-IN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5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/>
              <a:t>ক্রিয়ার </a:t>
            </a:r>
            <a:r>
              <a:rPr lang="bn-IN" u="sng" dirty="0" smtClean="0"/>
              <a:t>কাল </a:t>
            </a:r>
            <a:r>
              <a:rPr lang="en-US" u="sng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35052"/>
            <a:ext cx="8596668" cy="2863421"/>
          </a:xfrm>
        </p:spPr>
        <p:txBody>
          <a:bodyPr>
            <a:normAutofit lnSpcReduction="10000"/>
          </a:bodyPr>
          <a:lstStyle/>
          <a:p>
            <a:r>
              <a:rPr lang="bn-IN" dirty="0" smtClean="0"/>
              <a:t>বাংলা </a:t>
            </a:r>
            <a:r>
              <a:rPr lang="bn-IN" dirty="0"/>
              <a:t>ভাষার ক্রিয়ার রুপ নিয়ন্ত্রণে  সবচেয়ে গুরুত্বপূর্ণ ও জটিল ভুমিকা রয়েছে কালের।সুতারং  ক্রিয়া সংঘটনের সময় কে কাল বলে বা ক্রিয়ার কাল বলে।ইংরেজিতে "</a:t>
            </a:r>
            <a:r>
              <a:rPr lang="en-US" dirty="0"/>
              <a:t>Tense" </a:t>
            </a:r>
            <a:r>
              <a:rPr lang="bn-IN" dirty="0"/>
              <a:t>শব্দটি   কাল নির্দেশক</a:t>
            </a:r>
            <a:r>
              <a:rPr lang="bn-IN" dirty="0" smtClean="0"/>
              <a:t>।</a:t>
            </a:r>
            <a:r>
              <a:rPr lang="bn-IN" dirty="0"/>
              <a:t> </a:t>
            </a:r>
            <a:endParaRPr lang="en-US" dirty="0"/>
          </a:p>
          <a:p>
            <a:r>
              <a:rPr lang="bn-IN" dirty="0" smtClean="0"/>
              <a:t>ক্রিয়ার কালের </a:t>
            </a:r>
            <a:r>
              <a:rPr lang="bn-IN" dirty="0"/>
              <a:t>প্রকারভেদ :</a:t>
            </a:r>
            <a:endParaRPr lang="en-US" dirty="0"/>
          </a:p>
          <a:p>
            <a:r>
              <a:rPr lang="bn-IN" dirty="0"/>
              <a:t> সাধারণত কাল তিন প্রকার। যথা-</a:t>
            </a:r>
            <a:endParaRPr lang="en-US" dirty="0"/>
          </a:p>
          <a:p>
            <a:r>
              <a:rPr lang="bn-IN" dirty="0"/>
              <a:t>১. বর্তমান </a:t>
            </a:r>
            <a:endParaRPr lang="en-US" dirty="0"/>
          </a:p>
          <a:p>
            <a:r>
              <a:rPr lang="bn-IN" dirty="0"/>
              <a:t>২.অতীত </a:t>
            </a:r>
            <a:endParaRPr lang="en-US" dirty="0"/>
          </a:p>
          <a:p>
            <a:r>
              <a:rPr lang="bn-IN" dirty="0"/>
              <a:t>৩.ভবিষ্যতে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04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/>
              <a:t>১/ বর্তমান কাল--ক)সাধারন বর্তমান কাল :যে ক্রিয়া  ব্যাপার সাধারণত</a:t>
            </a:r>
            <a:r>
              <a:rPr lang="en-US" dirty="0"/>
              <a:t>, </a:t>
            </a:r>
            <a:r>
              <a:rPr lang="bn-IN" dirty="0"/>
              <a:t>নিয়মিত ঘটে তার কালকে বর্তমান কাল বলে। যথা- আমরা ভাত খায়।</a:t>
            </a:r>
            <a:endParaRPr lang="en-US" dirty="0"/>
          </a:p>
          <a:p>
            <a:r>
              <a:rPr lang="bn-IN" dirty="0"/>
              <a:t>ক) নিত্য অতীত কাল :যে ক্রিয়ার ব্যাপার কোন অনির্দিষ্ট অতীত কালে সংঘটিত হয়েছে</a:t>
            </a:r>
            <a:r>
              <a:rPr lang="en-US" dirty="0"/>
              <a:t>, </a:t>
            </a:r>
            <a:r>
              <a:rPr lang="bn-IN" dirty="0"/>
              <a:t>তার সংঘটন কালকে বলে।যথা- রাত্রি প্রভাতে ঔরঙ্গজেব সৈন্য চালানো র আদেশ করিলেন।</a:t>
            </a:r>
            <a:endParaRPr lang="en-US" dirty="0"/>
          </a:p>
          <a:p>
            <a:r>
              <a:rPr lang="bn-IN" dirty="0"/>
              <a:t>ক) সাধারণ ভবিষ্যৎ :যে ক্রিয়ার ব্যাপার  এখনি যটেনি</a:t>
            </a:r>
            <a:r>
              <a:rPr lang="en-US" dirty="0"/>
              <a:t>,</a:t>
            </a:r>
            <a:r>
              <a:rPr lang="bn-IN" dirty="0"/>
              <a:t>কিন্তু পরে ঘটবে তার কালকে সাধারণ কাল বলে।যেমন- তুমি বোধ হয় চেষ্টা করলে পারবে।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7334" y="1175704"/>
            <a:ext cx="609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ক্রিয়ার কালের </a:t>
            </a:r>
            <a:r>
              <a:rPr lang="bn-IN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প্রকারভেদ :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8622" y="550607"/>
            <a:ext cx="3200399" cy="938980"/>
          </a:xfrm>
        </p:spPr>
        <p:txBody>
          <a:bodyPr>
            <a:normAutofit fontScale="90000"/>
          </a:bodyPr>
          <a:lstStyle/>
          <a:p>
            <a:r>
              <a:rPr lang="bn-IN" sz="4400" b="1" u="sng" dirty="0" smtClean="0"/>
              <a:t>দলীয় কাজ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37492" y="1946787"/>
            <a:ext cx="8596668" cy="3151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400" dirty="0" smtClean="0"/>
              <a:t>দল-০১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n-IN" sz="2400" dirty="0" smtClean="0"/>
              <a:t>ক্রিয়ার </a:t>
            </a:r>
            <a:r>
              <a:rPr lang="bn-IN" sz="2400" dirty="0"/>
              <a:t>কাল  কী?</a:t>
            </a:r>
            <a:endParaRPr lang="en-US" sz="2400" dirty="0"/>
          </a:p>
          <a:p>
            <a:pPr marL="0" lvl="0" indent="0">
              <a:buNone/>
            </a:pPr>
            <a:endParaRPr lang="bn-IN" sz="2400" dirty="0" smtClean="0"/>
          </a:p>
          <a:p>
            <a:pPr marL="0" indent="0">
              <a:buNone/>
            </a:pPr>
            <a:r>
              <a:rPr lang="bn-IN" sz="2400" dirty="0" smtClean="0"/>
              <a:t>দল-০২</a:t>
            </a:r>
            <a:endParaRPr lang="bn-IN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bn-IN" sz="2400" dirty="0"/>
              <a:t>ক্রিয়ার কালের  প্রকারভেদ কি কী ?</a:t>
            </a:r>
            <a:endParaRPr lang="en-US" sz="2400" dirty="0"/>
          </a:p>
          <a:p>
            <a:pPr marL="0" lv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74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273684" cy="909485"/>
          </a:xfrm>
        </p:spPr>
        <p:txBody>
          <a:bodyPr/>
          <a:lstStyle/>
          <a:p>
            <a:r>
              <a:rPr lang="bn-IN" u="sng" dirty="0" smtClean="0"/>
              <a:t>মূল্যায়ন</a:t>
            </a:r>
            <a:r>
              <a:rPr lang="bn-IN" u="sng" dirty="0"/>
              <a:t>: </a:t>
            </a:r>
            <a:r>
              <a:rPr lang="bn-IN" u="sng" dirty="0" smtClean="0"/>
              <a:t>                   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085"/>
            <a:ext cx="8596668" cy="22077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bn-IN" dirty="0"/>
              <a:t> ক্রিয়ার কাল  কী?</a:t>
            </a:r>
            <a:endParaRPr lang="en-US" dirty="0"/>
          </a:p>
          <a:p>
            <a:pPr lvl="0"/>
            <a:r>
              <a:rPr lang="bn-IN" dirty="0"/>
              <a:t>ক্রিয়ার কালের  প্রকারভেদ কি কী </a:t>
            </a:r>
            <a:r>
              <a:rPr lang="bn-IN" dirty="0" smtClean="0"/>
              <a:t>?</a:t>
            </a:r>
          </a:p>
          <a:p>
            <a:pPr lvl="0"/>
            <a:r>
              <a:rPr lang="bn-IN" dirty="0" smtClean="0"/>
              <a:t>প্রত্যেক প্রকারের ২টি করে উদাহরণ দাও।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360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Mangal</vt:lpstr>
      <vt:lpstr>NikoshBAN</vt:lpstr>
      <vt:lpstr>SolaimanLipi</vt:lpstr>
      <vt:lpstr>Times New Roman</vt:lpstr>
      <vt:lpstr>Trebuchet MS</vt:lpstr>
      <vt:lpstr>Vrinda</vt:lpstr>
      <vt:lpstr>Wingdings</vt:lpstr>
      <vt:lpstr>Wingdings 3</vt:lpstr>
      <vt:lpstr>Facet</vt:lpstr>
      <vt:lpstr>স্বাগতম</vt:lpstr>
      <vt:lpstr>পরিচিতি</vt:lpstr>
      <vt:lpstr>নিচের ডিজাইনটি লক্ষ কর।</vt:lpstr>
      <vt:lpstr>ক্রিয়ার কাল</vt:lpstr>
      <vt:lpstr>শিখন ফল                                </vt:lpstr>
      <vt:lpstr>ক্রিয়ার কাল : </vt:lpstr>
      <vt:lpstr>PowerPoint Presentation</vt:lpstr>
      <vt:lpstr>দলীয় কাজ                               </vt:lpstr>
      <vt:lpstr>মূল্যায়ন:                     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BMTTI</dc:creator>
  <cp:lastModifiedBy>DELL</cp:lastModifiedBy>
  <cp:revision>34</cp:revision>
  <dcterms:created xsi:type="dcterms:W3CDTF">2023-04-01T03:17:27Z</dcterms:created>
  <dcterms:modified xsi:type="dcterms:W3CDTF">2024-06-10T15:16:17Z</dcterms:modified>
</cp:coreProperties>
</file>