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B6A73-FE4D-420E-B5CE-E692A3E69A55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66176-F3AD-4807-8103-6F814F7A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6176-F3AD-4807-8103-6F814F7A19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41C79-32EB-4F9E-A8BC-D0CFB5A956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8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76200"/>
            <a:ext cx="3276599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ab 04\Pictures\Untitled_design_30_690x690_crop_cente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6264">
            <a:off x="2517348" y="2398034"/>
            <a:ext cx="3563039" cy="366470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75C3B8-C65B-52F1-5C53-BF15B091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" y="2895600"/>
            <a:ext cx="2616404" cy="349769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2B48186A-DFDE-1DB0-D15F-61DA92CD2A35}"/>
              </a:ext>
            </a:extLst>
          </p:cNvPr>
          <p:cNvSpPr/>
          <p:nvPr/>
        </p:nvSpPr>
        <p:spPr>
          <a:xfrm>
            <a:off x="1037734" y="1143000"/>
            <a:ext cx="7268066" cy="2522456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পিলার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6732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81710AB-2F63-7D89-4838-5FC41A5B5C16}"/>
              </a:ext>
            </a:extLst>
          </p:cNvPr>
          <p:cNvSpPr/>
          <p:nvPr/>
        </p:nvSpPr>
        <p:spPr>
          <a:xfrm>
            <a:off x="1414021" y="152400"/>
            <a:ext cx="5901179" cy="860982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পিলার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5B0D5EB-3DED-86EA-22DD-E7B7B52D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2327"/>
            <a:ext cx="3657600" cy="4679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6947EB-6D6E-BF66-4B40-5890D3943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429000" cy="46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98AFCBC-E215-F0F8-7BF5-E773C6C5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3" y="1722120"/>
            <a:ext cx="8540237" cy="4754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CC8A6C-0F03-620C-42A0-5B7136C0D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0243"/>
            <a:ext cx="2295238" cy="101587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3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18FE7F-780C-2979-5A90-D4DD9DBE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2295238" cy="10158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A28A9B-4DF8-8B77-94C2-C7E2F48DF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610599" cy="337820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655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EDCF15-892A-80FB-AB01-D6AFA016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2616404" cy="3497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Oval 4">
                <a:extLst>
                  <a:ext uri="{FF2B5EF4-FFF2-40B4-BE49-F238E27FC236}">
                    <a16:creationId xmlns="" xmlns:a16="http://schemas.microsoft.com/office/drawing/2014/main" id="{DCE2FAB7-2E5A-C336-F84A-C311BA7D368A}"/>
                  </a:ext>
                </a:extLst>
              </p:cNvPr>
              <p:cNvSpPr/>
              <p:nvPr/>
            </p:nvSpPr>
            <p:spPr>
              <a:xfrm>
                <a:off x="1752600" y="533400"/>
                <a:ext cx="6781800" cy="2819400"/>
              </a:xfrm>
              <a:prstGeom prst="wedgeEllipseCallou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পরিধি</a:t>
                </a:r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ব্যাসের</a:t>
                </a:r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অনুপাতকে</a:t>
                </a:r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5" name="Speech Bubble: Oval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E2FAB7-2E5A-C336-F84A-C311BA7D3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33400"/>
                <a:ext cx="6781800" cy="2819400"/>
              </a:xfrm>
              <a:prstGeom prst="wedgeEllipseCallou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600CBE52-2163-BB6E-C040-3DD949D5AB64}"/>
                  </a:ext>
                </a:extLst>
              </p:cNvPr>
              <p:cNvSpPr/>
              <p:nvPr/>
            </p:nvSpPr>
            <p:spPr>
              <a:xfrm>
                <a:off x="216294" y="202009"/>
                <a:ext cx="5288436" cy="624997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পারি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পরিধি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ব্যাস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4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40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পরিধি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ব্যাস</a:t>
                </a:r>
              </a:p>
              <a:p>
                <a:pPr algn="just"/>
                <a:r>
                  <a:rPr lang="en-US" sz="40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পরিধি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ব্যাসার্ধ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r>
                  <a:rPr lang="en-US" sz="40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পরিধি= 2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r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00CBE52-2163-BB6E-C040-3DD949D5A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94" y="202009"/>
                <a:ext cx="5288436" cy="6249972"/>
              </a:xfrm>
              <a:prstGeom prst="roundRect">
                <a:avLst/>
              </a:prstGeom>
              <a:blipFill rotWithShape="1">
                <a:blip r:embed="rId2"/>
                <a:stretch>
                  <a:fillRect r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0F33A5-325C-CF07-30FD-0B906BAE7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78" y="2014648"/>
            <a:ext cx="2222293" cy="296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CB171D-4138-A7D3-3803-13777F099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80" y="381000"/>
            <a:ext cx="2314286" cy="1015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2F930D2-7861-77F3-50ED-3A2A4779882B}"/>
              </a:ext>
            </a:extLst>
          </p:cNvPr>
          <p:cNvSpPr/>
          <p:nvPr/>
        </p:nvSpPr>
        <p:spPr>
          <a:xfrm>
            <a:off x="354683" y="1615586"/>
            <a:ext cx="8115300" cy="28621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12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২।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178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2ACB940A-5BA1-C637-7208-8C6349486A09}"/>
              </a:ext>
            </a:extLst>
          </p:cNvPr>
          <p:cNvSpPr/>
          <p:nvPr/>
        </p:nvSpPr>
        <p:spPr>
          <a:xfrm>
            <a:off x="1453515" y="2016760"/>
            <a:ext cx="6236970" cy="28244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2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52E1C878-538F-6746-94BB-1F8114D78907}"/>
              </a:ext>
            </a:extLst>
          </p:cNvPr>
          <p:cNvSpPr/>
          <p:nvPr/>
        </p:nvSpPr>
        <p:spPr>
          <a:xfrm>
            <a:off x="696955" y="2217840"/>
            <a:ext cx="3570245" cy="2369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ছায়েদুর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হমান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 (গণিত) </a:t>
            </a:r>
            <a:endParaRPr lang="en-US" sz="2800" b="1" dirty="0" smtClean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জারুলিয়া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দাখিল মাদ্রাসা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মোবাইল-০১৭১৯৪৪৮১৩৭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46355" y="457200"/>
            <a:ext cx="2929080" cy="88663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2836327" y="27030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baseline="-2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baseline="-25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baseline="-250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pic>
        <p:nvPicPr>
          <p:cNvPr id="1026" name="Picture 2" descr="C:\Users\Lab 04\Desktop\New folder\et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62" y="2067051"/>
            <a:ext cx="2769038" cy="2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76200" y="2590800"/>
            <a:ext cx="4191000" cy="2362200"/>
          </a:xfrm>
          <a:prstGeom prst="vertic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7ম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413929" y="2590800"/>
            <a:ext cx="4349071" cy="2453951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700" y="990600"/>
            <a:ext cx="3733800" cy="863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8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FF5E29F-ACC3-4B59-89DD-D1F56D8372BF}"/>
              </a:ext>
            </a:extLst>
          </p:cNvPr>
          <p:cNvSpPr/>
          <p:nvPr/>
        </p:nvSpPr>
        <p:spPr>
          <a:xfrm>
            <a:off x="2514600" y="768928"/>
            <a:ext cx="3352800" cy="602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73940"/>
              </p:ext>
            </p:extLst>
          </p:nvPr>
        </p:nvGraphicFramePr>
        <p:xfrm>
          <a:off x="3276600" y="2819400"/>
          <a:ext cx="2057400" cy="173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2819400"/>
                        <a:ext cx="2057400" cy="173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4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284D64B7-2ADC-B86F-04AA-4355C0E302EF}"/>
              </a:ext>
            </a:extLst>
          </p:cNvPr>
          <p:cNvSpPr/>
          <p:nvPr/>
        </p:nvSpPr>
        <p:spPr>
          <a:xfrm>
            <a:off x="969919" y="1919666"/>
            <a:ext cx="3376623" cy="2804734"/>
          </a:xfrm>
          <a:prstGeom prst="ellipse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AE045C3-88B7-2439-34E8-45DEB9ACD115}"/>
              </a:ext>
            </a:extLst>
          </p:cNvPr>
          <p:cNvSpPr/>
          <p:nvPr/>
        </p:nvSpPr>
        <p:spPr>
          <a:xfrm>
            <a:off x="2819400" y="997527"/>
            <a:ext cx="3048000" cy="7550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2C9D039-0D32-2C71-888A-6E1428B21C8D}"/>
              </a:ext>
            </a:extLst>
          </p:cNvPr>
          <p:cNvCxnSpPr>
            <a:cxnSpLocks/>
          </p:cNvCxnSpPr>
          <p:nvPr/>
        </p:nvCxnSpPr>
        <p:spPr>
          <a:xfrm>
            <a:off x="2551657" y="4800600"/>
            <a:ext cx="2325143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0006962-D9D6-6A7C-3789-540C59A33D65}"/>
              </a:ext>
            </a:extLst>
          </p:cNvPr>
          <p:cNvSpPr/>
          <p:nvPr/>
        </p:nvSpPr>
        <p:spPr>
          <a:xfrm>
            <a:off x="2819400" y="5105400"/>
            <a:ext cx="1527143" cy="7918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B0F0"/>
                </a:solidFill>
              </a:rPr>
              <a:t>পরিধি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2549604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573BAE3-3D0C-703D-5521-3F6F9C69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" y="1140959"/>
            <a:ext cx="2962446" cy="396029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163C7255-834D-13A2-6D68-DC84BDA97957}"/>
              </a:ext>
            </a:extLst>
          </p:cNvPr>
          <p:cNvSpPr/>
          <p:nvPr/>
        </p:nvSpPr>
        <p:spPr>
          <a:xfrm>
            <a:off x="1752600" y="778932"/>
            <a:ext cx="3018935" cy="1202268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9364C0-070D-F70F-CD62-3280F0FBC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90618"/>
            <a:ext cx="2222293" cy="29630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58C88FCD-37D0-6304-6B1A-4E6463BA008F}"/>
              </a:ext>
            </a:extLst>
          </p:cNvPr>
          <p:cNvSpPr/>
          <p:nvPr/>
        </p:nvSpPr>
        <p:spPr>
          <a:xfrm>
            <a:off x="5027628" y="805871"/>
            <a:ext cx="3506772" cy="1175329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দৈর্ঘ্যকে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018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99A0D3-E1B2-360D-0FB5-1048473D8665}"/>
              </a:ext>
            </a:extLst>
          </p:cNvPr>
          <p:cNvSpPr/>
          <p:nvPr/>
        </p:nvSpPr>
        <p:spPr>
          <a:xfrm>
            <a:off x="2362200" y="1371600"/>
            <a:ext cx="4486013" cy="8665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>
                <a:ln>
                  <a:solidFill>
                    <a:srgbClr val="CCCCFF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54E365-9259-92B2-CA0D-036AB2EA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8559241" cy="16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F91F50A-7A26-A174-6817-91605A026CF6}"/>
              </a:ext>
            </a:extLst>
          </p:cNvPr>
          <p:cNvSpPr/>
          <p:nvPr/>
        </p:nvSpPr>
        <p:spPr>
          <a:xfrm>
            <a:off x="2204302" y="307156"/>
            <a:ext cx="3815498" cy="6834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6579196-834D-5A85-148B-6D7B9F5F9CC5}"/>
              </a:ext>
            </a:extLst>
          </p:cNvPr>
          <p:cNvSpPr/>
          <p:nvPr/>
        </p:nvSpPr>
        <p:spPr>
          <a:xfrm>
            <a:off x="381000" y="1219200"/>
            <a:ext cx="8500623" cy="53874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কার্ডকে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কার্ডটি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কার্ডটি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যতক্ষণ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স্পর্ষ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স্পর্ষ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প্রান্তবিন্দু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74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F64484-5E4A-1F7F-4D2C-A02ACEEC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2667000"/>
            <a:ext cx="2037957" cy="2963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7676059D-E0D4-AD51-18CD-F11D55D8FB98}"/>
              </a:ext>
            </a:extLst>
          </p:cNvPr>
          <p:cNvSpPr/>
          <p:nvPr/>
        </p:nvSpPr>
        <p:spPr>
          <a:xfrm>
            <a:off x="1981200" y="304800"/>
            <a:ext cx="6781800" cy="28956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বৃত্তটির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890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232</Words>
  <Application>Microsoft Office PowerPoint</Application>
  <PresentationFormat>On-screen Show (4:3)</PresentationFormat>
  <Paragraphs>41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04</dc:creator>
  <cp:lastModifiedBy>Lab 04</cp:lastModifiedBy>
  <cp:revision>55</cp:revision>
  <dcterms:created xsi:type="dcterms:W3CDTF">2006-08-16T00:00:00Z</dcterms:created>
  <dcterms:modified xsi:type="dcterms:W3CDTF">2024-06-11T11:46:35Z</dcterms:modified>
</cp:coreProperties>
</file>