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19"/>
  </p:handoutMasterIdLst>
  <p:sldIdLst>
    <p:sldId id="259" r:id="rId2"/>
    <p:sldId id="260" r:id="rId3"/>
    <p:sldId id="257" r:id="rId4"/>
    <p:sldId id="258" r:id="rId5"/>
    <p:sldId id="261" r:id="rId6"/>
    <p:sldId id="264" r:id="rId7"/>
    <p:sldId id="273" r:id="rId8"/>
    <p:sldId id="263" r:id="rId9"/>
    <p:sldId id="266" r:id="rId10"/>
    <p:sldId id="267" r:id="rId11"/>
    <p:sldId id="268" r:id="rId12"/>
    <p:sldId id="269" r:id="rId13"/>
    <p:sldId id="265" r:id="rId14"/>
    <p:sldId id="270" r:id="rId15"/>
    <p:sldId id="274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DE801-A274-4DF3-8F26-5FAC8B6C7E37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47BC7-637A-4C61-B210-303A5529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09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B5ECEA1-DF8D-479B-9DB7-2D7E41254C6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21BC7B4-D51D-4681-BD07-1B10C0F3B70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12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EA1-DF8D-479B-9DB7-2D7E41254C6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7B4-D51D-4681-BD07-1B10C0F3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3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EA1-DF8D-479B-9DB7-2D7E41254C6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7B4-D51D-4681-BD07-1B10C0F3B70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267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EA1-DF8D-479B-9DB7-2D7E41254C6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7B4-D51D-4681-BD07-1B10C0F3B70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812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EA1-DF8D-479B-9DB7-2D7E41254C6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7B4-D51D-4681-BD07-1B10C0F3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23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EA1-DF8D-479B-9DB7-2D7E41254C6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7B4-D51D-4681-BD07-1B10C0F3B70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96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EA1-DF8D-479B-9DB7-2D7E41254C6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7B4-D51D-4681-BD07-1B10C0F3B70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965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EA1-DF8D-479B-9DB7-2D7E41254C6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7B4-D51D-4681-BD07-1B10C0F3B70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75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EA1-DF8D-479B-9DB7-2D7E41254C6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7B4-D51D-4681-BD07-1B10C0F3B70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36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EA1-DF8D-479B-9DB7-2D7E41254C6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7B4-D51D-4681-BD07-1B10C0F3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6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EA1-DF8D-479B-9DB7-2D7E41254C6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7B4-D51D-4681-BD07-1B10C0F3B70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32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EA1-DF8D-479B-9DB7-2D7E41254C6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7B4-D51D-4681-BD07-1B10C0F3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2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EA1-DF8D-479B-9DB7-2D7E41254C6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7B4-D51D-4681-BD07-1B10C0F3B70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16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EA1-DF8D-479B-9DB7-2D7E41254C6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7B4-D51D-4681-BD07-1B10C0F3B70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07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EA1-DF8D-479B-9DB7-2D7E41254C6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7B4-D51D-4681-BD07-1B10C0F3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9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EA1-DF8D-479B-9DB7-2D7E41254C6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7B4-D51D-4681-BD07-1B10C0F3B70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15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EA1-DF8D-479B-9DB7-2D7E41254C6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7B4-D51D-4681-BD07-1B10C0F3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1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5ECEA1-DF8D-479B-9DB7-2D7E41254C6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1BC7B4-D51D-4681-BD07-1B10C0F3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1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tmp"/><Relationship Id="rId4" Type="http://schemas.openxmlformats.org/officeDocument/2006/relationships/image" Target="../media/image25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1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" y="535577"/>
            <a:ext cx="10238703" cy="47548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39589" y="5512526"/>
            <a:ext cx="5891348" cy="6923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 শুভেচ্ছা ও স্বাগতম </a:t>
            </a:r>
            <a:endParaRPr lang="en-US" sz="4000" b="1" dirty="0">
              <a:solidFill>
                <a:srgbClr val="00B0F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1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8" y="1536927"/>
            <a:ext cx="4088674" cy="34661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5658" y="509451"/>
            <a:ext cx="283464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ডাটা ইন্টারসেপশন </a:t>
            </a:r>
            <a:endParaRPr lang="en-US" sz="32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619521"/>
              </p:ext>
            </p:extLst>
          </p:nvPr>
        </p:nvGraphicFramePr>
        <p:xfrm>
          <a:off x="5571761" y="801838"/>
          <a:ext cx="525734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Acrobat Document" r:id="rId5" imgW="5667139" imgH="8019997" progId="AcroExch.Document.DC">
                  <p:embed/>
                </p:oleObj>
              </mc:Choice>
              <mc:Fallback>
                <p:oleObj name="Acrobat Document" r:id="rId5" imgW="5667139" imgH="80199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71761" y="801838"/>
                        <a:ext cx="525734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540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10" y="1767002"/>
            <a:ext cx="4470261" cy="42378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486" y="813264"/>
            <a:ext cx="2939143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 ডস অ্যাটাক </a:t>
            </a:r>
            <a:endParaRPr lang="en-US" sz="3200" dirty="0">
              <a:solidFill>
                <a:srgbClr val="FFC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15" y="3109868"/>
            <a:ext cx="133369" cy="63826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15" y="1684415"/>
            <a:ext cx="4862367" cy="412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95" y="1833052"/>
            <a:ext cx="4089901" cy="39364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7806" y="992777"/>
            <a:ext cx="201168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হ্যাকিং</a:t>
            </a:r>
            <a:endParaRPr lang="en-US" sz="3200" b="1" dirty="0">
              <a:solidFill>
                <a:schemeClr val="accent3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903" y="1728549"/>
            <a:ext cx="5185954" cy="383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0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54480" y="705394"/>
            <a:ext cx="372291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ম্যালওয়্যার</a:t>
            </a:r>
            <a:endParaRPr lang="en-US" sz="32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53" y="1799058"/>
            <a:ext cx="3010320" cy="307700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73" y="1799058"/>
            <a:ext cx="2810267" cy="3077004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620834"/>
              </p:ext>
            </p:extLst>
          </p:nvPr>
        </p:nvGraphicFramePr>
        <p:xfrm>
          <a:off x="6309360" y="1290169"/>
          <a:ext cx="5074828" cy="5786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Acrobat Document" r:id="rId5" imgW="8019943" imgH="5667255" progId="AcroExch.Document.DC">
                  <p:embed/>
                </p:oleObj>
              </mc:Choice>
              <mc:Fallback>
                <p:oleObj name="Acrobat Document" r:id="rId5" imgW="8019943" imgH="56672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09360" y="1290169"/>
                        <a:ext cx="5074828" cy="5786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526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6691" y="561630"/>
            <a:ext cx="851698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সাইবার অপরাধগুলোর বৈশিষ্ঠ্য নিয়ে মাইন্ড ম্যাপটি পূরণ  করিঃ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21031821">
            <a:off x="6089778" y="2217585"/>
            <a:ext cx="2065333" cy="1156155"/>
            <a:chOff x="6721616" y="2582091"/>
            <a:chExt cx="2065333" cy="1156155"/>
          </a:xfrm>
          <a:noFill/>
        </p:grpSpPr>
        <p:sp>
          <p:nvSpPr>
            <p:cNvPr id="4" name="Oval 3"/>
            <p:cNvSpPr/>
            <p:nvPr/>
          </p:nvSpPr>
          <p:spPr>
            <a:xfrm>
              <a:off x="7415349" y="2582091"/>
              <a:ext cx="1371600" cy="1110342"/>
            </a:xfrm>
            <a:prstGeom prst="ellips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/>
            <p:cNvSpPr/>
            <p:nvPr/>
          </p:nvSpPr>
          <p:spPr>
            <a:xfrm rot="20850879">
              <a:off x="6721616" y="3226064"/>
              <a:ext cx="779248" cy="512182"/>
            </a:xfrm>
            <a:prstGeom prst="rightArrow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 rot="18994384">
            <a:off x="5325656" y="1523199"/>
            <a:ext cx="1929903" cy="1211906"/>
            <a:chOff x="6857047" y="2582091"/>
            <a:chExt cx="1929903" cy="1211906"/>
          </a:xfrm>
          <a:noFill/>
        </p:grpSpPr>
        <p:sp>
          <p:nvSpPr>
            <p:cNvPr id="8" name="Oval 7"/>
            <p:cNvSpPr/>
            <p:nvPr/>
          </p:nvSpPr>
          <p:spPr>
            <a:xfrm>
              <a:off x="7415350" y="2582091"/>
              <a:ext cx="1371600" cy="1211906"/>
            </a:xfrm>
            <a:prstGeom prst="ellips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20850879">
              <a:off x="6857047" y="3213640"/>
              <a:ext cx="620600" cy="512182"/>
            </a:xfrm>
            <a:prstGeom prst="rightArrow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 rot="16200000">
            <a:off x="4141458" y="1511004"/>
            <a:ext cx="1764215" cy="1211906"/>
            <a:chOff x="6976262" y="2582091"/>
            <a:chExt cx="1764215" cy="1211906"/>
          </a:xfrm>
          <a:noFill/>
        </p:grpSpPr>
        <p:sp>
          <p:nvSpPr>
            <p:cNvPr id="11" name="Oval 10"/>
            <p:cNvSpPr/>
            <p:nvPr/>
          </p:nvSpPr>
          <p:spPr>
            <a:xfrm>
              <a:off x="7415351" y="2582091"/>
              <a:ext cx="1325126" cy="1211906"/>
            </a:xfrm>
            <a:prstGeom prst="ellips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20850879">
              <a:off x="6976262" y="3198209"/>
              <a:ext cx="521554" cy="512182"/>
            </a:xfrm>
            <a:prstGeom prst="rightArrow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 rot="13608491">
            <a:off x="3247349" y="2243657"/>
            <a:ext cx="1764215" cy="1211906"/>
            <a:chOff x="6976262" y="2582091"/>
            <a:chExt cx="1764215" cy="1211906"/>
          </a:xfrm>
          <a:noFill/>
        </p:grpSpPr>
        <p:sp>
          <p:nvSpPr>
            <p:cNvPr id="14" name="Oval 13"/>
            <p:cNvSpPr/>
            <p:nvPr/>
          </p:nvSpPr>
          <p:spPr>
            <a:xfrm>
              <a:off x="7415351" y="2582091"/>
              <a:ext cx="1325126" cy="121190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 rot="20850879">
              <a:off x="6976262" y="3198209"/>
              <a:ext cx="521554" cy="512182"/>
            </a:xfrm>
            <a:prstGeom prst="rightArrow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10232288">
            <a:off x="3203345" y="3549573"/>
            <a:ext cx="1764215" cy="1212922"/>
            <a:chOff x="6976262" y="2582091"/>
            <a:chExt cx="1764215" cy="1212922"/>
          </a:xfrm>
          <a:noFill/>
        </p:grpSpPr>
        <p:sp>
          <p:nvSpPr>
            <p:cNvPr id="17" name="Oval 16"/>
            <p:cNvSpPr/>
            <p:nvPr/>
          </p:nvSpPr>
          <p:spPr>
            <a:xfrm>
              <a:off x="7415351" y="2582091"/>
              <a:ext cx="1325126" cy="1211906"/>
            </a:xfrm>
            <a:prstGeom prst="ellips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 rot="20850879">
              <a:off x="6976262" y="3198209"/>
              <a:ext cx="521554" cy="512182"/>
            </a:xfrm>
            <a:prstGeom prst="rightArrow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402740" y="2583107"/>
              <a:ext cx="1325126" cy="1211906"/>
            </a:xfrm>
            <a:prstGeom prst="ellips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 rot="7657550">
            <a:off x="4122305" y="4280685"/>
            <a:ext cx="1764215" cy="1212922"/>
            <a:chOff x="6976262" y="2582091"/>
            <a:chExt cx="1764215" cy="1212922"/>
          </a:xfrm>
          <a:noFill/>
        </p:grpSpPr>
        <p:sp>
          <p:nvSpPr>
            <p:cNvPr id="21" name="Oval 20"/>
            <p:cNvSpPr/>
            <p:nvPr/>
          </p:nvSpPr>
          <p:spPr>
            <a:xfrm>
              <a:off x="7415351" y="2582091"/>
              <a:ext cx="1325126" cy="1211906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 rot="20850879">
              <a:off x="6976262" y="3198209"/>
              <a:ext cx="521554" cy="512182"/>
            </a:xfrm>
            <a:prstGeom prst="rightArrow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402740" y="2583107"/>
              <a:ext cx="1325126" cy="1211906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rot="5400000">
            <a:off x="5335595" y="4249764"/>
            <a:ext cx="1764215" cy="1212922"/>
            <a:chOff x="6976262" y="2582091"/>
            <a:chExt cx="1764215" cy="1212922"/>
          </a:xfrm>
          <a:noFill/>
        </p:grpSpPr>
        <p:sp>
          <p:nvSpPr>
            <p:cNvPr id="25" name="Oval 24"/>
            <p:cNvSpPr/>
            <p:nvPr/>
          </p:nvSpPr>
          <p:spPr>
            <a:xfrm>
              <a:off x="7415351" y="2582091"/>
              <a:ext cx="1325126" cy="1211906"/>
            </a:xfrm>
            <a:prstGeom prst="ellips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 rot="20850879">
              <a:off x="6976262" y="3198209"/>
              <a:ext cx="521554" cy="512182"/>
            </a:xfrm>
            <a:prstGeom prst="rightArrow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402740" y="2583107"/>
              <a:ext cx="1325126" cy="1211906"/>
            </a:xfrm>
            <a:prstGeom prst="ellips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rot="1754019">
            <a:off x="6233290" y="3240859"/>
            <a:ext cx="1822425" cy="1211906"/>
            <a:chOff x="6918052" y="2582091"/>
            <a:chExt cx="1822425" cy="1211906"/>
          </a:xfrm>
          <a:noFill/>
        </p:grpSpPr>
        <p:sp>
          <p:nvSpPr>
            <p:cNvPr id="29" name="Oval 28"/>
            <p:cNvSpPr/>
            <p:nvPr/>
          </p:nvSpPr>
          <p:spPr>
            <a:xfrm>
              <a:off x="7415351" y="2582091"/>
              <a:ext cx="1325126" cy="121190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 rot="20850879">
              <a:off x="6918052" y="3219019"/>
              <a:ext cx="624121" cy="512182"/>
            </a:xfrm>
            <a:prstGeom prst="rightArrow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/>
          <p:cNvSpPr/>
          <p:nvPr/>
        </p:nvSpPr>
        <p:spPr>
          <a:xfrm>
            <a:off x="4859383" y="2965269"/>
            <a:ext cx="1371600" cy="1110342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5769" y="721217"/>
            <a:ext cx="4069724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2"/>
                </a:solidFill>
              </a:rPr>
              <a:t>মূল্যায়নঃ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5769" y="1944710"/>
            <a:ext cx="368335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সাইবার অপরাধ কী ?</a:t>
            </a:r>
            <a:endParaRPr lang="en-US" sz="3600" b="1" dirty="0">
              <a:solidFill>
                <a:srgbClr val="00B0F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5770" y="2550017"/>
            <a:ext cx="434018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Blue Force Attack </a:t>
            </a:r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 ?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5770" y="3193961"/>
            <a:ext cx="452048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Data </a:t>
            </a:r>
            <a:r>
              <a:rPr lang="en-US" sz="28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Interseption</a:t>
            </a:r>
            <a:r>
              <a:rPr lang="en-US" sz="28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কী</a:t>
            </a:r>
            <a:endParaRPr lang="en-US" sz="28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5769" y="3863662"/>
            <a:ext cx="4237149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DDs Attack</a:t>
            </a:r>
            <a:r>
              <a:rPr lang="bn-IN" sz="3200" dirty="0" smtClean="0">
                <a:solidFill>
                  <a:schemeClr val="accent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কী ?</a:t>
            </a:r>
            <a:r>
              <a:rPr lang="en-US" sz="3200" dirty="0" smtClean="0">
                <a:solidFill>
                  <a:schemeClr val="accent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dirty="0">
              <a:solidFill>
                <a:schemeClr val="accent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5769" y="4456090"/>
            <a:ext cx="434018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Haking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কী ? </a:t>
            </a:r>
            <a:endParaRPr lang="en-US" sz="3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5768" y="5238862"/>
            <a:ext cx="3929443" cy="52322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Malware ( </a:t>
            </a:r>
            <a:r>
              <a:rPr lang="bn-IN" sz="28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ম্যালওয়ার) কী ?</a:t>
            </a:r>
            <a:endParaRPr lang="en-US" sz="2800" b="1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5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78" y="2515716"/>
            <a:ext cx="2457793" cy="352474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93" y="2515716"/>
            <a:ext cx="3852529" cy="352474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841864" y="1054664"/>
            <a:ext cx="3213462" cy="905768"/>
          </a:xfrm>
          <a:prstGeom prst="rightArrow">
            <a:avLst/>
          </a:prstGeom>
          <a:solidFill>
            <a:srgbClr val="00B050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আর কোন জিজ্ঞাসাঃ</a:t>
            </a:r>
            <a:endParaRPr lang="en-US" sz="36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687649" y="3121024"/>
            <a:ext cx="1052554" cy="10002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60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5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32226 0.00046 L -0.00182 0.0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16" y="12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63041"/>
            <a:ext cx="4976949" cy="4245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6366" y="653143"/>
            <a:ext cx="4284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 আবার দেখা হবে </a:t>
            </a:r>
            <a:endParaRPr lang="en-US" sz="40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27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84171" y="862149"/>
            <a:ext cx="3866606" cy="83602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40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678576" y="2570631"/>
            <a:ext cx="4460966" cy="2739211"/>
            <a:chOff x="1678576" y="2570631"/>
            <a:chExt cx="4460966" cy="2739211"/>
          </a:xfrm>
        </p:grpSpPr>
        <p:sp>
          <p:nvSpPr>
            <p:cNvPr id="15" name="TextBox 14"/>
            <p:cNvSpPr txBox="1"/>
            <p:nvPr/>
          </p:nvSpPr>
          <p:spPr>
            <a:xfrm>
              <a:off x="1678576" y="2570631"/>
              <a:ext cx="4460966" cy="27392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solidFill>
                    <a:srgbClr val="00B0F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শিক্ষক পরিচিতি</a:t>
              </a:r>
            </a:p>
            <a:p>
              <a:r>
                <a:rPr lang="bn-IN" sz="3200" b="1" dirty="0" smtClean="0">
                  <a:solidFill>
                    <a:srgbClr val="00B0F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মোঃ মাইনুল ইসলাম</a:t>
              </a:r>
            </a:p>
            <a:p>
              <a:r>
                <a:rPr lang="bn-IN" sz="2800" b="1" dirty="0" smtClean="0">
                  <a:solidFill>
                    <a:srgbClr val="00B0F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সহকারী শিক্ষক ( আইসিটি)</a:t>
              </a:r>
            </a:p>
            <a:p>
              <a:r>
                <a:rPr lang="bn-IN" sz="3200" b="1" dirty="0" smtClean="0">
                  <a:solidFill>
                    <a:srgbClr val="00B0F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কলমা ইসলামিয়া দাখিল মাদ্রাসা</a:t>
              </a:r>
            </a:p>
            <a:p>
              <a:r>
                <a:rPr lang="bn-IN" sz="2800" b="1" dirty="0" smtClean="0">
                  <a:solidFill>
                    <a:srgbClr val="00B0F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তানোর , রাজশাহী  </a:t>
              </a:r>
            </a:p>
            <a:p>
              <a:endParaRPr lang="en-US" sz="2000" b="1" dirty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3256" y="2602747"/>
              <a:ext cx="1306286" cy="1345474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139542" y="2563227"/>
            <a:ext cx="4741818" cy="2769989"/>
            <a:chOff x="6139542" y="2563227"/>
            <a:chExt cx="4741818" cy="2769989"/>
          </a:xfrm>
        </p:grpSpPr>
        <p:sp>
          <p:nvSpPr>
            <p:cNvPr id="16" name="TextBox 15"/>
            <p:cNvSpPr txBox="1"/>
            <p:nvPr/>
          </p:nvSpPr>
          <p:spPr>
            <a:xfrm>
              <a:off x="6139542" y="2563227"/>
              <a:ext cx="4741818" cy="276998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solidFill>
                    <a:srgbClr val="00B0F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পাঠ পরিচিতি </a:t>
              </a:r>
            </a:p>
            <a:p>
              <a:r>
                <a:rPr lang="bn-IN" sz="3200" b="1" dirty="0" smtClean="0">
                  <a:solidFill>
                    <a:srgbClr val="00B0F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৯ম শ্রেণী</a:t>
              </a:r>
            </a:p>
            <a:p>
              <a:r>
                <a:rPr lang="bn-IN" sz="2800" b="1" dirty="0" smtClean="0">
                  <a:solidFill>
                    <a:srgbClr val="00B0F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বিষয়ঃ ডিজিটাল প্রযুক্তি</a:t>
              </a:r>
              <a:endParaRPr lang="bn-IN" sz="3200" b="1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r>
                <a:rPr lang="bn-IN" sz="3200" b="1" dirty="0" smtClean="0">
                  <a:solidFill>
                    <a:srgbClr val="00B0F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শিখন অভিজ্ঞতাঃ ২</a:t>
              </a:r>
            </a:p>
            <a:p>
              <a:r>
                <a:rPr lang="bn-IN" sz="2800" b="1" dirty="0" smtClean="0">
                  <a:solidFill>
                    <a:srgbClr val="00B0F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শেসনঃ </a:t>
              </a:r>
              <a:r>
                <a:rPr lang="en-US" sz="2800" b="1" dirty="0" smtClean="0">
                  <a:solidFill>
                    <a:srgbClr val="00B0F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১ </a:t>
              </a:r>
              <a:endParaRPr lang="bn-IN" sz="2800" b="1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endParaRPr lang="bn-IN" b="1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2778" y="2570631"/>
              <a:ext cx="1838582" cy="2266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168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9554" y="956164"/>
            <a:ext cx="5172892" cy="7576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এসো আমরা একটি ভিডিও দেখিঃ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920723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77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35" y="2228045"/>
            <a:ext cx="3572076" cy="3129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16" y="2228046"/>
            <a:ext cx="3616049" cy="312956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815" y="3695405"/>
            <a:ext cx="583779" cy="60052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828336" y="713305"/>
            <a:ext cx="4169444" cy="679269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 আরো কিছু ছবি দেখিঃ</a:t>
            </a:r>
            <a:endParaRPr lang="en-US" sz="32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-3.7037E-7 L 0.32526 -3.7037E-7 C 0.4707 -3.7037E-7 0.6513 -0.01366 0.65156 -0.02477 L 0.65156 -0.0476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78" y="-23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4095482" y="824248"/>
            <a:ext cx="3454849" cy="1069866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chemeClr val="accent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শিরোনামঃ</a:t>
            </a:r>
            <a:r>
              <a:rPr lang="en-US" sz="4000" b="1" dirty="0" smtClean="0">
                <a:solidFill>
                  <a:schemeClr val="accent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b="1" dirty="0">
              <a:solidFill>
                <a:schemeClr val="accent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9509" y="2640169"/>
            <a:ext cx="7080068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</a:rPr>
              <a:t>ডিজিটাল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মাধ্যমে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তথ্য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নিরাপত্তা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ঝুঁকি</a:t>
            </a:r>
            <a:r>
              <a:rPr lang="en-US" sz="4000" b="1" dirty="0" smtClean="0">
                <a:solidFill>
                  <a:srgbClr val="00B050"/>
                </a:solidFill>
              </a:rPr>
              <a:t> ও </a:t>
            </a:r>
            <a:r>
              <a:rPr lang="en-US" sz="4000" b="1" dirty="0" err="1" smtClean="0">
                <a:solidFill>
                  <a:srgbClr val="00B050"/>
                </a:solidFill>
              </a:rPr>
              <a:t>সংঘটিত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অপরাধ</a:t>
            </a:r>
            <a:r>
              <a:rPr lang="en-US" sz="4000" b="1" smtClean="0">
                <a:solidFill>
                  <a:srgbClr val="00B050"/>
                </a:solidFill>
              </a:rPr>
              <a:t> 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5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6377" y="1609859"/>
            <a:ext cx="7843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b="1" dirty="0">
                <a:solidFill>
                  <a:schemeClr val="accent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 তথ্য নিরাপত্তা ঝুঁকি কোনগুলো তা চিহ্ণিত করতে </a:t>
            </a:r>
            <a:r>
              <a:rPr lang="bn-IN" sz="2800" b="1" dirty="0" smtClean="0">
                <a:solidFill>
                  <a:schemeClr val="accent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accent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;</a:t>
            </a:r>
            <a:endParaRPr lang="bn-IN" sz="2800" b="1" dirty="0">
              <a:solidFill>
                <a:schemeClr val="accent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6377" y="2305318"/>
            <a:ext cx="676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b="1" dirty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সাইবার সংঘটিত অপরাধ ব্যাখ্যা করতে </a:t>
            </a:r>
            <a:r>
              <a:rPr lang="bn-IN" sz="2800" b="1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  </a:t>
            </a:r>
            <a:r>
              <a:rPr lang="en-US" sz="2800" b="1" dirty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6377" y="3000777"/>
            <a:ext cx="7675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b="1" dirty="0">
                <a:latin typeface="Nikosh" panose="02000000000000000000" pitchFamily="2" charset="0"/>
                <a:cs typeface="Nikosh" panose="02000000000000000000" pitchFamily="2" charset="0"/>
              </a:rPr>
              <a:t>সাইবার অপরাধের বৈশিষ্ঠ্য নিয়ে একটি পোষ্টার পেপার ডিজাইন করতে </a:t>
            </a:r>
            <a:r>
              <a:rPr lang="bn-IN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b="1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bn-IN" sz="2800" b="1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42263" y="656823"/>
            <a:ext cx="849086" cy="74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4649" y="742160"/>
            <a:ext cx="5048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 পাঠে শিক্ষার্থীরা যা শিখবে ----- </a:t>
            </a:r>
            <a:endParaRPr lang="en-US" sz="32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7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23" y="1423850"/>
            <a:ext cx="7802064" cy="2261483"/>
          </a:xfrm>
          <a:prstGeom prst="rect">
            <a:avLst/>
          </a:prstGeom>
          <a:noFill/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49" y="4248640"/>
            <a:ext cx="7802064" cy="143847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86000" y="600891"/>
            <a:ext cx="2991394" cy="431075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আলোচনা</a:t>
            </a:r>
            <a:endParaRPr lang="en-US" sz="36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94522" y="3685333"/>
            <a:ext cx="3382871" cy="391884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ছাত্র দ্বারা সরব পাঠঃ</a:t>
            </a:r>
            <a:endParaRPr lang="en-US" sz="32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9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12" y="1340202"/>
            <a:ext cx="3982006" cy="3419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97280" y="4924697"/>
            <a:ext cx="3487783" cy="3788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Blue Force Attack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57" y="1554481"/>
            <a:ext cx="5590903" cy="377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8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85" y="757646"/>
            <a:ext cx="9104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bn-IN" sz="2400" b="1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বার আমরা ডিজিটাল ও নন ডিজিটাল ব্যক্তিগত তথ্যের নিরাপত্তার জন্য কী কী হুমকি হতে পারে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তার একটি তালিকা তৈরী করিঃ 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213856"/>
              </p:ext>
            </p:extLst>
          </p:nvPr>
        </p:nvGraphicFramePr>
        <p:xfrm>
          <a:off x="1901372" y="1751632"/>
          <a:ext cx="81280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নন ডিজিটাল মাধ্যম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ডিজিটাল মাধ্যম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১. 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১.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২.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২.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৩.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৩.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৪.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৪.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৫.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৫.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77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637</TotalTime>
  <Words>190</Words>
  <Application>Microsoft Office PowerPoint</Application>
  <PresentationFormat>Widescreen</PresentationFormat>
  <Paragraphs>51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Garamond</vt:lpstr>
      <vt:lpstr>Nikosh</vt:lpstr>
      <vt:lpstr>Wingdings</vt:lpstr>
      <vt:lpstr>Organic</vt:lpstr>
      <vt:lpstr>Packager Shell Object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MAINUL</dc:creator>
  <cp:lastModifiedBy>MAINUL</cp:lastModifiedBy>
  <cp:revision>88</cp:revision>
  <dcterms:created xsi:type="dcterms:W3CDTF">2024-06-05T15:41:32Z</dcterms:created>
  <dcterms:modified xsi:type="dcterms:W3CDTF">2024-06-11T15:37:19Z</dcterms:modified>
</cp:coreProperties>
</file>