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71" r:id="rId4"/>
    <p:sldId id="258" r:id="rId5"/>
    <p:sldId id="269" r:id="rId6"/>
    <p:sldId id="273" r:id="rId7"/>
    <p:sldId id="270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6000" dirty="0" smtClean="0">
                <a:solidFill>
                  <a:srgbClr val="FF0000"/>
                </a:solidFill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</a:rPr>
              <a:t>শুভেচ্ছা</a:t>
            </a:r>
            <a:r>
              <a:rPr lang="en-US" sz="6000" dirty="0" smtClean="0">
                <a:solidFill>
                  <a:srgbClr val="FF0000"/>
                </a:solidFill>
              </a:rPr>
              <a:t> ও </a:t>
            </a:r>
            <a:r>
              <a:rPr lang="en-US" sz="6000" dirty="0" err="1" smtClean="0">
                <a:solidFill>
                  <a:srgbClr val="FF0000"/>
                </a:solidFill>
              </a:rPr>
              <a:t>অভিনন্দন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B0F0"/>
                </a:solidFill>
              </a:rPr>
              <a:t>পরিচিতিঃ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C00000"/>
                </a:solidFill>
              </a:rPr>
              <a:t>শেখ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আঃ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ছালাম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FFFF00"/>
                </a:solidFill>
              </a:rPr>
              <a:t>ফাতিমাতুজ্জোহরা</a:t>
            </a:r>
            <a:r>
              <a:rPr lang="en-US" dirty="0" smtClean="0">
                <a:solidFill>
                  <a:srgbClr val="FFFF00"/>
                </a:solidFill>
              </a:rPr>
              <a:t> (</a:t>
            </a:r>
            <a:r>
              <a:rPr lang="en-US" dirty="0" err="1" smtClean="0">
                <a:solidFill>
                  <a:srgbClr val="FFFF00"/>
                </a:solidFill>
              </a:rPr>
              <a:t>রাঃ</a:t>
            </a:r>
            <a:r>
              <a:rPr lang="en-US" dirty="0" smtClean="0">
                <a:solidFill>
                  <a:srgbClr val="FFFF00"/>
                </a:solidFill>
              </a:rPr>
              <a:t>) </a:t>
            </a:r>
            <a:r>
              <a:rPr lang="en-US" dirty="0" err="1" smtClean="0">
                <a:solidFill>
                  <a:srgbClr val="FFFF00"/>
                </a:solidFill>
              </a:rPr>
              <a:t>মহিলা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দাখিল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মাদ্রাসা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00B0F0"/>
                </a:solidFill>
              </a:rPr>
              <a:t>ইসলামাবাদ,রামপাল,বাগেরহাট</a:t>
            </a:r>
            <a:r>
              <a:rPr lang="en-US" dirty="0" smtClean="0">
                <a:solidFill>
                  <a:srgbClr val="00B0F0"/>
                </a:solidFill>
              </a:rPr>
              <a:t> ।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7181661167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1958181"/>
            <a:ext cx="3810000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৮ম </a:t>
            </a:r>
            <a:r>
              <a:rPr lang="en-US" dirty="0" err="1" smtClean="0"/>
              <a:t>শ্রেণীঃ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বিষয়ঃ</a:t>
            </a:r>
            <a:r>
              <a:rPr lang="en-US" dirty="0" smtClean="0"/>
              <a:t> </a:t>
            </a:r>
            <a:r>
              <a:rPr lang="en-US" dirty="0" err="1" smtClean="0"/>
              <a:t>ডিজিটাল</a:t>
            </a:r>
            <a:r>
              <a:rPr lang="en-US" dirty="0" smtClean="0"/>
              <a:t> </a:t>
            </a:r>
            <a:r>
              <a:rPr lang="en-US" dirty="0" err="1" smtClean="0"/>
              <a:t>প্রযুক্তি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অভিজ্ঞতাঃ</a:t>
            </a:r>
            <a:r>
              <a:rPr lang="en-US" dirty="0" smtClean="0"/>
              <a:t> </a:t>
            </a:r>
            <a:r>
              <a:rPr lang="en-US" dirty="0" err="1" smtClean="0"/>
              <a:t>চার</a:t>
            </a:r>
            <a:r>
              <a:rPr lang="en-US" dirty="0" smtClean="0"/>
              <a:t> (৪)</a:t>
            </a:r>
          </a:p>
          <a:p>
            <a:r>
              <a:rPr lang="en-US" dirty="0" err="1" smtClean="0"/>
              <a:t>সেশন</a:t>
            </a:r>
            <a:r>
              <a:rPr lang="en-US" dirty="0" smtClean="0"/>
              <a:t>- ১০</a:t>
            </a:r>
            <a:br>
              <a:rPr lang="en-US" dirty="0" smtClean="0"/>
            </a:br>
            <a:r>
              <a:rPr lang="en-US" dirty="0" err="1" smtClean="0"/>
              <a:t>সমস্যার</a:t>
            </a:r>
            <a:r>
              <a:rPr lang="en-US" dirty="0" smtClean="0"/>
              <a:t> </a:t>
            </a:r>
            <a:r>
              <a:rPr lang="en-US" dirty="0" err="1" smtClean="0"/>
              <a:t>সমাধান</a:t>
            </a:r>
            <a:r>
              <a:rPr lang="en-US" dirty="0" smtClean="0"/>
              <a:t> </a:t>
            </a:r>
            <a:r>
              <a:rPr lang="en-US" dirty="0" err="1" smtClean="0"/>
              <a:t>চাই</a:t>
            </a:r>
            <a:r>
              <a:rPr lang="en-US" dirty="0" smtClean="0"/>
              <a:t>, </a:t>
            </a:r>
            <a:r>
              <a:rPr lang="en-US" dirty="0" err="1" smtClean="0"/>
              <a:t>প্রোগ্রামিংয়ের</a:t>
            </a:r>
            <a:r>
              <a:rPr lang="en-US" dirty="0" smtClean="0"/>
              <a:t> </a:t>
            </a:r>
            <a:r>
              <a:rPr lang="en-US" dirty="0" err="1" smtClean="0"/>
              <a:t>জুড়ি</a:t>
            </a:r>
            <a:r>
              <a:rPr lang="en-US" dirty="0" smtClean="0"/>
              <a:t> </a:t>
            </a:r>
            <a:r>
              <a:rPr lang="en-US" dirty="0" err="1" smtClean="0"/>
              <a:t>নাই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কাজঃ১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 smtClean="0"/>
              <a:t>বিভিন্ন</a:t>
            </a:r>
            <a:r>
              <a:rPr lang="en-US" u="sng" dirty="0" smtClean="0"/>
              <a:t>  </a:t>
            </a:r>
            <a:r>
              <a:rPr lang="en-US" u="sng" dirty="0" err="1" smtClean="0"/>
              <a:t>ইনপুটের</a:t>
            </a:r>
            <a:r>
              <a:rPr lang="en-US" u="sng" dirty="0" smtClean="0"/>
              <a:t> </a:t>
            </a:r>
            <a:r>
              <a:rPr lang="en-US" u="sng" dirty="0" err="1" smtClean="0"/>
              <a:t>জন্য</a:t>
            </a:r>
            <a:r>
              <a:rPr lang="en-US" u="sng" dirty="0" smtClean="0"/>
              <a:t> </a:t>
            </a:r>
            <a:r>
              <a:rPr lang="en-US" u="sng" dirty="0" err="1" smtClean="0"/>
              <a:t>ত্রুটি</a:t>
            </a:r>
            <a:r>
              <a:rPr lang="en-US" u="sng" dirty="0" smtClean="0"/>
              <a:t> অনুসন্ধান-১৫ </a:t>
            </a:r>
            <a:r>
              <a:rPr lang="en-US" u="sng" dirty="0" err="1" smtClean="0"/>
              <a:t>মিনিট</a:t>
            </a:r>
            <a:endParaRPr lang="en-US" u="sng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376738" y="3209925"/>
          <a:ext cx="390525" cy="438150"/>
        </p:xfrm>
        <a:graphic>
          <a:graphicData uri="http://schemas.openxmlformats.org/presentationml/2006/ole">
            <p:oleObj spid="_x0000_s1026" name="Packager Shell Object" showAsIcon="1" r:id="rId3" imgW="390960" imgH="43776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810000" y="2514600"/>
          <a:ext cx="798513" cy="438150"/>
        </p:xfrm>
        <a:graphic>
          <a:graphicData uri="http://schemas.openxmlformats.org/presentationml/2006/ole">
            <p:oleObj spid="_x0000_s2050" name="Packager Shell Object" showAsIcon="1" r:id="rId3" imgW="798120" imgH="437760" progId="Package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কাজঃ২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কমপরিকল্পনা</a:t>
            </a:r>
            <a:r>
              <a:rPr lang="en-US" dirty="0" smtClean="0"/>
              <a:t> </a:t>
            </a:r>
            <a:r>
              <a:rPr lang="en-US" dirty="0" err="1" smtClean="0"/>
              <a:t>তৈরী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প্রোগ্রাম</a:t>
            </a:r>
            <a:r>
              <a:rPr lang="en-US" dirty="0" smtClean="0"/>
              <a:t> </a:t>
            </a:r>
            <a:r>
              <a:rPr lang="en-US" dirty="0" err="1" smtClean="0"/>
              <a:t>রান</a:t>
            </a:r>
            <a:r>
              <a:rPr lang="en-US" dirty="0" smtClean="0"/>
              <a:t> </a:t>
            </a:r>
            <a:r>
              <a:rPr lang="en-US" dirty="0" err="1" smtClean="0"/>
              <a:t>করা</a:t>
            </a:r>
            <a:r>
              <a:rPr lang="en-US" dirty="0" smtClean="0"/>
              <a:t> -৩০ </a:t>
            </a:r>
            <a:r>
              <a:rPr lang="en-US" dirty="0" err="1" smtClean="0"/>
              <a:t>মিনিট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8" indent="-342900" algn="ctr"/>
            <a:r>
              <a:rPr lang="en-US" sz="8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ধন্যবাদ</a:t>
            </a:r>
            <a:endParaRPr lang="en-US" sz="69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25</Words>
  <Application>Microsoft Office PowerPoint</Application>
  <PresentationFormat>On-screen Show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Packager Shell Object</vt:lpstr>
      <vt:lpstr>Slide 1</vt:lpstr>
      <vt:lpstr>পরিচিতিঃ শেখ আঃ ছালাম ফাতিমাতুজ্জোহরা (রাঃ) মহিলা দাখিল মাদ্রাসা ইসলামাবাদ,রামপাল,বাগেরহাট । </vt:lpstr>
      <vt:lpstr>Slide 3</vt:lpstr>
      <vt:lpstr> </vt:lpstr>
      <vt:lpstr>কাজঃ১</vt:lpstr>
      <vt:lpstr>Slide 6</vt:lpstr>
      <vt:lpstr>কাজঃ২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পরিচিতিঃ শেখ আঃ ছালাম ফাতিমাতুজ্জোহরা (রাঃ) মহিলা দাখিল মাদ্রাসা ইসলামাবাদ,রামপাল,বাগেরহাট । </dc:title>
  <dc:creator>Abdus Salam</dc:creator>
  <cp:lastModifiedBy>HP</cp:lastModifiedBy>
  <cp:revision>14</cp:revision>
  <dcterms:created xsi:type="dcterms:W3CDTF">2006-08-16T00:00:00Z</dcterms:created>
  <dcterms:modified xsi:type="dcterms:W3CDTF">2024-06-13T02:21:37Z</dcterms:modified>
</cp:coreProperties>
</file>