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4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6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8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7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4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95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7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2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6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4BC784-6C5E-457E-A3F2-5DBD5CF76206}" type="datetimeFigureOut">
              <a:rPr lang="en-US" smtClean="0"/>
              <a:t>13-06-2024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77C971-467A-4EFA-8C28-7864E9FEE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8774" y="439388"/>
            <a:ext cx="7778338" cy="558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" y="439387"/>
            <a:ext cx="11067803" cy="59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9706"/>
            <a:ext cx="9601196" cy="17806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Work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Think a while and note down the types of verbs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1" y="2430380"/>
            <a:ext cx="5606715" cy="3765883"/>
          </a:xfrm>
        </p:spPr>
      </p:pic>
    </p:spTree>
    <p:extLst>
      <p:ext uri="{BB962C8B-B14F-4D97-AF65-F5344CB8AC3E}">
        <p14:creationId xmlns:p14="http://schemas.microsoft.com/office/powerpoint/2010/main" val="56653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99" y="765000"/>
            <a:ext cx="7989379" cy="53280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649707" y="2851483"/>
            <a:ext cx="3031958" cy="1503947"/>
          </a:xfrm>
          <a:prstGeom prst="homePlate">
            <a:avLst>
              <a:gd name="adj" fmla="val 46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Let’s Find Answer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7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Work to be done at Home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54442"/>
            <a:ext cx="4993105" cy="3777915"/>
          </a:xfrm>
        </p:spPr>
      </p:pic>
      <p:sp>
        <p:nvSpPr>
          <p:cNvPr id="5" name="5-Point Star 4"/>
          <p:cNvSpPr/>
          <p:nvPr/>
        </p:nvSpPr>
        <p:spPr>
          <a:xfrm>
            <a:off x="2358189" y="1552073"/>
            <a:ext cx="914400" cy="7339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891337" y="1552073"/>
            <a:ext cx="890337" cy="733926"/>
          </a:xfrm>
          <a:prstGeom prst="star5">
            <a:avLst>
              <a:gd name="adj" fmla="val 23859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/>
          <p:cNvSpPr/>
          <p:nvPr/>
        </p:nvSpPr>
        <p:spPr>
          <a:xfrm>
            <a:off x="770021" y="3080084"/>
            <a:ext cx="5354053" cy="273116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WRITE DOWN THE DEFINITION  &amp; TYPES OF VERBS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8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" y="589548"/>
            <a:ext cx="4969042" cy="53781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4" y="589548"/>
            <a:ext cx="4704348" cy="5534526"/>
          </a:xfrm>
          <a:prstGeom prst="rect">
            <a:avLst/>
          </a:prstGeom>
        </p:spPr>
      </p:pic>
      <p:sp>
        <p:nvSpPr>
          <p:cNvPr id="9" name="Teardrop 8"/>
          <p:cNvSpPr/>
          <p:nvPr/>
        </p:nvSpPr>
        <p:spPr>
          <a:xfrm>
            <a:off x="5642811" y="812131"/>
            <a:ext cx="1552073" cy="508935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And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Introduction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321733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Name : </a:t>
            </a:r>
            <a:r>
              <a:rPr lang="en-US" sz="2800" dirty="0" err="1" smtClean="0">
                <a:solidFill>
                  <a:srgbClr val="C00000"/>
                </a:solidFill>
              </a:rPr>
              <a:t>Fatema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Akter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Designation : Lecturer in English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Khalna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Islamia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Fazil</a:t>
            </a:r>
            <a:r>
              <a:rPr lang="en-US" sz="2800" dirty="0" smtClean="0">
                <a:solidFill>
                  <a:srgbClr val="C00000"/>
                </a:solidFill>
              </a:rPr>
              <a:t> Madrasa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Patnitala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Naogaon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09194" y="3234795"/>
            <a:ext cx="4718304" cy="24679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Subject : English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Class: </a:t>
            </a:r>
            <a:r>
              <a:rPr lang="en-US" sz="2800" dirty="0" smtClean="0">
                <a:solidFill>
                  <a:srgbClr val="00B050"/>
                </a:solidFill>
              </a:rPr>
              <a:t>Six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Duration :45 minutes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7375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08758"/>
            <a:ext cx="9879279" cy="153191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Look at the picture attentively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Can you guess what are they doing 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0" y="1608314"/>
            <a:ext cx="2264724" cy="1721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75" y="1608314"/>
            <a:ext cx="2921329" cy="1613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06" y="1608314"/>
            <a:ext cx="2143125" cy="161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25" y="3506165"/>
            <a:ext cx="3139149" cy="2743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06" y="4035834"/>
            <a:ext cx="2726872" cy="161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39" y="35061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400799" y="1407695"/>
            <a:ext cx="4944979" cy="39222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ACTION 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3" y="1523247"/>
            <a:ext cx="3810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5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683" y="1034717"/>
            <a:ext cx="6954253" cy="4547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FF00"/>
                </a:solidFill>
              </a:rPr>
              <a:t>    Learning Outcome:</a:t>
            </a:r>
          </a:p>
          <a:p>
            <a:pPr algn="ctr"/>
            <a:r>
              <a:rPr lang="en-US" sz="4000" dirty="0" smtClean="0"/>
              <a:t>SS will be able to define Verb</a:t>
            </a:r>
          </a:p>
          <a:p>
            <a:pPr algn="ctr"/>
            <a:r>
              <a:rPr lang="en-US" sz="4000" dirty="0" smtClean="0"/>
              <a:t>SS will be able to classify Verb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6925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8284"/>
            <a:ext cx="9601196" cy="2177715"/>
          </a:xfrm>
        </p:spPr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Verb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31758"/>
            <a:ext cx="9601196" cy="444411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verb is a word that expresses an action 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 doing word is called a verb.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A verb is a word that shows action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Example: Run, </a:t>
            </a:r>
            <a:r>
              <a:rPr lang="en-US" sz="2800" dirty="0" err="1" smtClean="0"/>
              <a:t>Walk,Swim,Eat,See</a:t>
            </a:r>
            <a:endParaRPr lang="en-US" sz="2800" dirty="0" smtClean="0"/>
          </a:p>
          <a:p>
            <a:r>
              <a:rPr lang="en-US" sz="2800" dirty="0" smtClean="0"/>
              <a:t>Rahim </a:t>
            </a:r>
            <a:r>
              <a:rPr lang="en-US" sz="2800" b="1" u="sng" dirty="0" smtClean="0"/>
              <a:t>goes</a:t>
            </a:r>
            <a:r>
              <a:rPr lang="en-US" sz="2800" dirty="0" smtClean="0"/>
              <a:t> to school regularly. </a:t>
            </a:r>
          </a:p>
          <a:p>
            <a:r>
              <a:rPr lang="en-US" sz="2800" dirty="0" smtClean="0"/>
              <a:t>I </a:t>
            </a:r>
            <a:r>
              <a:rPr lang="en-US" sz="2800" b="1" u="sng" dirty="0" smtClean="0"/>
              <a:t>drink</a:t>
            </a:r>
            <a:r>
              <a:rPr lang="en-US" sz="2800" dirty="0" smtClean="0"/>
              <a:t> milk.</a:t>
            </a:r>
          </a:p>
          <a:p>
            <a:r>
              <a:rPr lang="en-US" sz="2800" dirty="0" smtClean="0"/>
              <a:t>They are </a:t>
            </a:r>
            <a:r>
              <a:rPr lang="en-US" sz="2800" b="1" u="sng" dirty="0" smtClean="0"/>
              <a:t>smart.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2412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9" y="982133"/>
            <a:ext cx="10451430" cy="90682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Single Task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r>
              <a:rPr lang="en-US" sz="2600" dirty="0" smtClean="0"/>
              <a:t>Write down what is verb ?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86" y="324273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9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97831" y="831863"/>
            <a:ext cx="4768355" cy="42351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Let”s</a:t>
            </a:r>
            <a:r>
              <a:rPr lang="en-US" sz="2400" dirty="0" smtClean="0"/>
              <a:t> Match with our </a:t>
            </a:r>
            <a:r>
              <a:rPr lang="en-US" sz="2400" dirty="0" smtClean="0"/>
              <a:t>writing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5630779" y="27071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6" y="606842"/>
            <a:ext cx="5134135" cy="5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432" y="601580"/>
            <a:ext cx="4018547" cy="98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Classification of Verbs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1588170"/>
            <a:ext cx="4547936" cy="4632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3421" y="601581"/>
            <a:ext cx="6340642" cy="3362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Example of Verbs</a:t>
            </a:r>
          </a:p>
          <a:p>
            <a:pPr algn="ctr"/>
            <a:r>
              <a:rPr lang="en-US" sz="3600" dirty="0" smtClean="0"/>
              <a:t>Rahim </a:t>
            </a:r>
            <a:r>
              <a:rPr lang="en-US" sz="3600" b="1" dirty="0" smtClean="0">
                <a:solidFill>
                  <a:srgbClr val="00B0F0"/>
                </a:solidFill>
              </a:rPr>
              <a:t>goes</a:t>
            </a:r>
            <a:r>
              <a:rPr lang="en-US" sz="3600" dirty="0" smtClean="0"/>
              <a:t> to school.</a:t>
            </a:r>
          </a:p>
          <a:p>
            <a:pPr algn="ctr"/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FF00"/>
                </a:solidFill>
              </a:rPr>
              <a:t>eat</a:t>
            </a:r>
            <a:r>
              <a:rPr lang="en-US" sz="3600" dirty="0" smtClean="0"/>
              <a:t> potato.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Rahim </a:t>
            </a:r>
            <a:r>
              <a:rPr lang="en-US" sz="3600" b="1" dirty="0" smtClean="0">
                <a:solidFill>
                  <a:srgbClr val="FF0000"/>
                </a:solidFill>
              </a:rPr>
              <a:t>is</a:t>
            </a:r>
            <a:r>
              <a:rPr lang="en-US" sz="3600" dirty="0" smtClean="0"/>
              <a:t> going to school.</a:t>
            </a:r>
          </a:p>
          <a:p>
            <a:pPr algn="ctr"/>
            <a:r>
              <a:rPr lang="en-US" sz="3600" dirty="0" smtClean="0"/>
              <a:t>We </a:t>
            </a:r>
            <a:r>
              <a:rPr lang="en-US" sz="3600" dirty="0" smtClean="0">
                <a:solidFill>
                  <a:srgbClr val="FFFF00"/>
                </a:solidFill>
              </a:rPr>
              <a:t>were</a:t>
            </a:r>
            <a:r>
              <a:rPr lang="en-US" sz="3600" dirty="0" smtClean="0"/>
              <a:t> eating potatoes.</a:t>
            </a:r>
          </a:p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829299" y="1311444"/>
            <a:ext cx="517358" cy="2767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704596" y="1798361"/>
            <a:ext cx="499311" cy="484632"/>
          </a:xfrm>
          <a:prstGeom prst="rightArrow">
            <a:avLst>
              <a:gd name="adj1" fmla="val 35104"/>
              <a:gd name="adj2" fmla="val 428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5366084" y="4039241"/>
            <a:ext cx="4848725" cy="18167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Goes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Eat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were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42811" y="3019925"/>
            <a:ext cx="360947" cy="252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642811" y="3401569"/>
            <a:ext cx="360947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142119" y="4358439"/>
            <a:ext cx="1347537" cy="643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 Verb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003758" y="5002124"/>
            <a:ext cx="1439697" cy="688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Auxiliary Verb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361</TotalTime>
  <Words>161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PowerPoint Presentation</vt:lpstr>
      <vt:lpstr>Introduction</vt:lpstr>
      <vt:lpstr>Look at the picture attentively Can you guess what are they doing ?</vt:lpstr>
      <vt:lpstr>PowerPoint Presentation</vt:lpstr>
      <vt:lpstr>PowerPoint Presentation</vt:lpstr>
      <vt:lpstr>Verb</vt:lpstr>
      <vt:lpstr>Single Task </vt:lpstr>
      <vt:lpstr>PowerPoint Presentation</vt:lpstr>
      <vt:lpstr>PowerPoint Presentation</vt:lpstr>
      <vt:lpstr>Single Work Think a while and note down the types of verbs</vt:lpstr>
      <vt:lpstr>PowerPoint Presentation</vt:lpstr>
      <vt:lpstr> Work to be done at Home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28</cp:revision>
  <dcterms:created xsi:type="dcterms:W3CDTF">2024-06-12T04:10:42Z</dcterms:created>
  <dcterms:modified xsi:type="dcterms:W3CDTF">2024-06-13T06:33:02Z</dcterms:modified>
</cp:coreProperties>
</file>