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F30355-2960-4EB4-9FB4-C770D2BBEB56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EE952252-DE61-4C70-A619-6D4DFC03E7C3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/>
            <a:t>কীবোর্ড</a:t>
          </a:r>
          <a:r>
            <a:rPr lang="en-US" sz="2800" dirty="0" smtClean="0"/>
            <a:t> </a:t>
          </a:r>
          <a:r>
            <a:rPr lang="en-US" sz="2800" dirty="0" err="1" smtClean="0"/>
            <a:t>থেকে</a:t>
          </a:r>
          <a:r>
            <a:rPr lang="en-US" sz="2800" dirty="0" smtClean="0"/>
            <a:t> </a:t>
          </a:r>
          <a:r>
            <a:rPr lang="en-US" sz="2800" dirty="0" err="1" smtClean="0"/>
            <a:t>উইন্ডোজ</a:t>
          </a:r>
          <a:r>
            <a:rPr lang="en-US" sz="2800" dirty="0" smtClean="0"/>
            <a:t> </a:t>
          </a:r>
          <a:r>
            <a:rPr lang="en-US" sz="2800" dirty="0" err="1" smtClean="0"/>
            <a:t>কী</a:t>
          </a:r>
          <a:r>
            <a:rPr lang="en-US" sz="2800" dirty="0" smtClean="0"/>
            <a:t> </a:t>
          </a:r>
          <a:r>
            <a:rPr lang="en-US" sz="2800" dirty="0" err="1" smtClean="0"/>
            <a:t>চাপবো</a:t>
          </a:r>
          <a:endParaRPr lang="en-US" sz="2800" dirty="0"/>
        </a:p>
      </dgm:t>
    </dgm:pt>
    <dgm:pt modelId="{0EBBDEF0-A7C2-4A4D-AB8C-FE5E8EBBCC6D}" type="parTrans" cxnId="{AFE38811-804B-45CA-B884-915CFA7D5CEE}">
      <dgm:prSet/>
      <dgm:spPr/>
      <dgm:t>
        <a:bodyPr/>
        <a:lstStyle/>
        <a:p>
          <a:endParaRPr lang="en-US"/>
        </a:p>
      </dgm:t>
    </dgm:pt>
    <dgm:pt modelId="{A690CEB7-4CFD-4A26-96EB-E7FCE8030173}" type="sibTrans" cxnId="{AFE38811-804B-45CA-B884-915CFA7D5CEE}">
      <dgm:prSet/>
      <dgm:spPr/>
      <dgm:t>
        <a:bodyPr/>
        <a:lstStyle/>
        <a:p>
          <a:endParaRPr lang="en-US"/>
        </a:p>
      </dgm:t>
    </dgm:pt>
    <dgm:pt modelId="{B044FE82-C3E4-43E2-9D6E-E353EDD33B6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/>
            <a:t>টাইপ</a:t>
          </a:r>
          <a:r>
            <a:rPr lang="en-US" sz="2800" dirty="0" smtClean="0"/>
            <a:t> </a:t>
          </a:r>
          <a:r>
            <a:rPr lang="en-US" sz="2800" dirty="0" err="1" smtClean="0"/>
            <a:t>করবো</a:t>
          </a:r>
          <a:r>
            <a:rPr lang="en-US" sz="2800" dirty="0" smtClean="0"/>
            <a:t> </a:t>
          </a:r>
          <a:r>
            <a:rPr lang="en-US" sz="2800" dirty="0" err="1" smtClean="0"/>
            <a:t>cmd</a:t>
          </a:r>
          <a:endParaRPr lang="en-US" sz="2800" dirty="0"/>
        </a:p>
      </dgm:t>
    </dgm:pt>
    <dgm:pt modelId="{536B3760-35EF-490E-98AF-12A7B2B252D9}" type="parTrans" cxnId="{4B2CD78C-0546-493A-BF62-0D42EC107E63}">
      <dgm:prSet/>
      <dgm:spPr/>
      <dgm:t>
        <a:bodyPr/>
        <a:lstStyle/>
        <a:p>
          <a:endParaRPr lang="en-US"/>
        </a:p>
      </dgm:t>
    </dgm:pt>
    <dgm:pt modelId="{CC3DA81F-0A8C-4F5A-9EE5-77CB529F634E}" type="sibTrans" cxnId="{4B2CD78C-0546-493A-BF62-0D42EC107E63}">
      <dgm:prSet/>
      <dgm:spPr/>
      <dgm:t>
        <a:bodyPr/>
        <a:lstStyle/>
        <a:p>
          <a:endParaRPr lang="en-US"/>
        </a:p>
      </dgm:t>
    </dgm:pt>
    <dgm:pt modelId="{09101ED7-0734-4176-A0A0-867517DD4CF6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/>
            <a:t>কীবোর্ড</a:t>
          </a:r>
          <a:r>
            <a:rPr lang="en-US" sz="2800" dirty="0" smtClean="0"/>
            <a:t> </a:t>
          </a:r>
          <a:r>
            <a:rPr lang="en-US" sz="2800" dirty="0" err="1" smtClean="0"/>
            <a:t>থেকে</a:t>
          </a:r>
          <a:r>
            <a:rPr lang="en-US" sz="2800" dirty="0" smtClean="0"/>
            <a:t> Enter </a:t>
          </a:r>
          <a:r>
            <a:rPr lang="en-US" sz="2800" dirty="0" err="1" smtClean="0"/>
            <a:t>চাপবো</a:t>
          </a:r>
          <a:endParaRPr lang="en-US" sz="2800" dirty="0"/>
        </a:p>
      </dgm:t>
    </dgm:pt>
    <dgm:pt modelId="{CB93754A-6727-4D09-9429-7FD00D5AAC24}" type="parTrans" cxnId="{FBDD1840-3B36-47D4-A732-2489B2E7CADF}">
      <dgm:prSet/>
      <dgm:spPr/>
      <dgm:t>
        <a:bodyPr/>
        <a:lstStyle/>
        <a:p>
          <a:endParaRPr lang="en-US"/>
        </a:p>
      </dgm:t>
    </dgm:pt>
    <dgm:pt modelId="{EB41F30C-3EEC-4847-95B0-D665CF999A90}" type="sibTrans" cxnId="{FBDD1840-3B36-47D4-A732-2489B2E7CADF}">
      <dgm:prSet/>
      <dgm:spPr/>
      <dgm:t>
        <a:bodyPr/>
        <a:lstStyle/>
        <a:p>
          <a:endParaRPr lang="en-US"/>
        </a:p>
      </dgm:t>
    </dgm:pt>
    <dgm:pt modelId="{48C8A972-FBC0-4D68-97BB-03FFD05A444A}">
      <dgm:prSet/>
      <dgm:spPr/>
      <dgm:t>
        <a:bodyPr/>
        <a:lstStyle/>
        <a:p>
          <a:endParaRPr lang="en-US"/>
        </a:p>
      </dgm:t>
    </dgm:pt>
    <dgm:pt modelId="{89926D75-6487-4C31-9F34-A2EA7B6F9986}" type="parTrans" cxnId="{2804A178-ECEB-4059-ABBF-7E0BD229D267}">
      <dgm:prSet/>
      <dgm:spPr/>
      <dgm:t>
        <a:bodyPr/>
        <a:lstStyle/>
        <a:p>
          <a:endParaRPr lang="en-US"/>
        </a:p>
      </dgm:t>
    </dgm:pt>
    <dgm:pt modelId="{588CBF7E-54AB-40DF-BDC7-4EB6A7BCC73C}" type="sibTrans" cxnId="{2804A178-ECEB-4059-ABBF-7E0BD229D267}">
      <dgm:prSet/>
      <dgm:spPr/>
      <dgm:t>
        <a:bodyPr/>
        <a:lstStyle/>
        <a:p>
          <a:endParaRPr lang="en-US"/>
        </a:p>
      </dgm:t>
    </dgm:pt>
    <dgm:pt modelId="{917A5DA1-E1BA-4B0D-A629-82991F4DF1D5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/>
            <a:t>স্ক্রীনে</a:t>
          </a:r>
          <a:r>
            <a:rPr lang="en-US" sz="2800" dirty="0" smtClean="0"/>
            <a:t> </a:t>
          </a:r>
          <a:r>
            <a:rPr lang="en-US" sz="2800" dirty="0" err="1" smtClean="0"/>
            <a:t>আসা</a:t>
          </a:r>
          <a:r>
            <a:rPr lang="en-US" sz="2800" dirty="0" smtClean="0"/>
            <a:t> </a:t>
          </a:r>
          <a:r>
            <a:rPr lang="en-US" sz="2800" dirty="0" err="1" smtClean="0"/>
            <a:t>কমান্ড</a:t>
          </a:r>
          <a:r>
            <a:rPr lang="en-US" sz="2800" dirty="0" smtClean="0"/>
            <a:t> </a:t>
          </a:r>
          <a:r>
            <a:rPr lang="en-US" sz="2800" dirty="0" err="1" smtClean="0"/>
            <a:t>প্রম্পট</a:t>
          </a:r>
          <a:r>
            <a:rPr lang="en-US" sz="2800" dirty="0" smtClean="0"/>
            <a:t> </a:t>
          </a:r>
          <a:r>
            <a:rPr lang="en-US" sz="2800" dirty="0" err="1" smtClean="0"/>
            <a:t>উইন্ডোতে</a:t>
          </a:r>
          <a:r>
            <a:rPr lang="en-US" sz="2800" dirty="0" smtClean="0"/>
            <a:t> </a:t>
          </a:r>
          <a:r>
            <a:rPr lang="en-US" sz="2800" dirty="0" err="1" smtClean="0"/>
            <a:t>টাইপ</a:t>
          </a:r>
          <a:r>
            <a:rPr lang="en-US" sz="2800" dirty="0" smtClean="0"/>
            <a:t> </a:t>
          </a:r>
          <a:r>
            <a:rPr lang="en-US" sz="2800" dirty="0" err="1" smtClean="0"/>
            <a:t>করবো</a:t>
          </a:r>
          <a:r>
            <a:rPr lang="en-US" sz="2800" dirty="0" smtClean="0"/>
            <a:t> </a:t>
          </a:r>
          <a:r>
            <a:rPr lang="en-US" sz="2800" dirty="0" err="1" smtClean="0"/>
            <a:t>ipconfig</a:t>
          </a:r>
          <a:r>
            <a:rPr lang="en-US" sz="2800" dirty="0" smtClean="0"/>
            <a:t>/all</a:t>
          </a:r>
          <a:endParaRPr lang="en-US" sz="2800" dirty="0"/>
        </a:p>
      </dgm:t>
    </dgm:pt>
    <dgm:pt modelId="{6DAC1954-C5A5-4084-B48E-AF9E02DE019B}" type="parTrans" cxnId="{0C39D360-62BD-4345-8E8B-BC95030BA957}">
      <dgm:prSet/>
      <dgm:spPr/>
      <dgm:t>
        <a:bodyPr/>
        <a:lstStyle/>
        <a:p>
          <a:endParaRPr lang="en-US"/>
        </a:p>
      </dgm:t>
    </dgm:pt>
    <dgm:pt modelId="{6A75C23B-BD18-4190-8C55-2F60FA6A61B8}" type="sibTrans" cxnId="{0C39D360-62BD-4345-8E8B-BC95030BA957}">
      <dgm:prSet/>
      <dgm:spPr/>
      <dgm:t>
        <a:bodyPr/>
        <a:lstStyle/>
        <a:p>
          <a:endParaRPr lang="en-US"/>
        </a:p>
      </dgm:t>
    </dgm:pt>
    <dgm:pt modelId="{A1ADB32A-CC97-410F-B3D1-609FEC700109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/>
            <a:t>কীবোর্ড</a:t>
          </a:r>
          <a:r>
            <a:rPr lang="en-US" sz="2800" dirty="0" smtClean="0"/>
            <a:t> </a:t>
          </a:r>
          <a:r>
            <a:rPr lang="en-US" sz="2800" dirty="0" err="1" smtClean="0"/>
            <a:t>থেকে</a:t>
          </a:r>
          <a:r>
            <a:rPr lang="en-US" sz="2800" dirty="0" smtClean="0"/>
            <a:t> </a:t>
          </a:r>
          <a:r>
            <a:rPr lang="en-US" sz="2800" dirty="0" err="1" smtClean="0"/>
            <a:t>এন্টার</a:t>
          </a:r>
          <a:r>
            <a:rPr lang="en-US" sz="2800" dirty="0" smtClean="0"/>
            <a:t> </a:t>
          </a:r>
          <a:r>
            <a:rPr lang="en-US" sz="2800" dirty="0" err="1" smtClean="0"/>
            <a:t>চাপবো</a:t>
          </a:r>
          <a:endParaRPr lang="en-US" sz="2800" dirty="0"/>
        </a:p>
      </dgm:t>
    </dgm:pt>
    <dgm:pt modelId="{09408416-1FF6-4714-944F-DF24EE033F7C}" type="parTrans" cxnId="{745ED338-6BD2-4F9B-B161-F8E5CE46BE12}">
      <dgm:prSet/>
      <dgm:spPr/>
      <dgm:t>
        <a:bodyPr/>
        <a:lstStyle/>
        <a:p>
          <a:endParaRPr lang="en-US"/>
        </a:p>
      </dgm:t>
    </dgm:pt>
    <dgm:pt modelId="{90C4795C-9E29-4EB6-9A01-78E0F33D626E}" type="sibTrans" cxnId="{745ED338-6BD2-4F9B-B161-F8E5CE46BE12}">
      <dgm:prSet/>
      <dgm:spPr/>
      <dgm:t>
        <a:bodyPr/>
        <a:lstStyle/>
        <a:p>
          <a:endParaRPr lang="en-US"/>
        </a:p>
      </dgm:t>
    </dgm:pt>
    <dgm:pt modelId="{B2445131-8369-4181-9BEC-F0C32BE6D818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800" dirty="0" smtClean="0"/>
            <a:t>Wireless LAN Adapter Wi-Fi </a:t>
          </a:r>
          <a:r>
            <a:rPr lang="en-US" sz="2800" dirty="0" err="1" smtClean="0"/>
            <a:t>সেকশনে</a:t>
          </a:r>
          <a:r>
            <a:rPr lang="en-US" sz="2800" dirty="0" smtClean="0"/>
            <a:t> IPv4 Address </a:t>
          </a:r>
          <a:r>
            <a:rPr lang="en-US" sz="2800" dirty="0" err="1" smtClean="0"/>
            <a:t>টি</a:t>
          </a:r>
          <a:r>
            <a:rPr lang="en-US" sz="2800" dirty="0" smtClean="0"/>
            <a:t> </a:t>
          </a:r>
          <a:r>
            <a:rPr lang="en-US" sz="2800" dirty="0" err="1" smtClean="0"/>
            <a:t>খাতায়</a:t>
          </a:r>
          <a:r>
            <a:rPr lang="en-US" sz="2800" dirty="0" smtClean="0"/>
            <a:t> </a:t>
          </a:r>
          <a:r>
            <a:rPr lang="en-US" sz="2800" dirty="0" err="1" smtClean="0"/>
            <a:t>নোট</a:t>
          </a:r>
          <a:r>
            <a:rPr lang="en-US" sz="2800" dirty="0" smtClean="0"/>
            <a:t> </a:t>
          </a:r>
          <a:r>
            <a:rPr lang="en-US" sz="2800" dirty="0" err="1" smtClean="0"/>
            <a:t>করবো</a:t>
          </a:r>
          <a:r>
            <a:rPr lang="en-US" sz="2800" dirty="0" smtClean="0"/>
            <a:t>।</a:t>
          </a:r>
          <a:endParaRPr lang="en-US" sz="2800" dirty="0"/>
        </a:p>
      </dgm:t>
    </dgm:pt>
    <dgm:pt modelId="{D3177A27-34FF-41E9-97DB-7A3A5CC013BB}" type="sibTrans" cxnId="{87C4942D-F45A-41D1-BCB8-ABBEB7B5D871}">
      <dgm:prSet/>
      <dgm:spPr/>
      <dgm:t>
        <a:bodyPr/>
        <a:lstStyle/>
        <a:p>
          <a:endParaRPr lang="en-US"/>
        </a:p>
      </dgm:t>
    </dgm:pt>
    <dgm:pt modelId="{1368A250-74D0-4290-AE67-8087AF3C5DF5}" type="parTrans" cxnId="{87C4942D-F45A-41D1-BCB8-ABBEB7B5D871}">
      <dgm:prSet/>
      <dgm:spPr/>
      <dgm:t>
        <a:bodyPr/>
        <a:lstStyle/>
        <a:p>
          <a:endParaRPr lang="en-US"/>
        </a:p>
      </dgm:t>
    </dgm:pt>
    <dgm:pt modelId="{BFCE2D99-4D2F-43B7-9AA7-EEBDD19BE94F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/>
            <a:t>ধাপসমূহ</a:t>
          </a:r>
          <a:endParaRPr lang="en-US" dirty="0"/>
        </a:p>
      </dgm:t>
    </dgm:pt>
    <dgm:pt modelId="{81EAABCC-5BCB-4B13-B4DC-782FA11A30A3}" type="sibTrans" cxnId="{322D246E-A95F-4DB1-B588-CD969AD3A80D}">
      <dgm:prSet/>
      <dgm:spPr/>
      <dgm:t>
        <a:bodyPr/>
        <a:lstStyle/>
        <a:p>
          <a:endParaRPr lang="en-US"/>
        </a:p>
      </dgm:t>
    </dgm:pt>
    <dgm:pt modelId="{8F7F2A56-1CC1-4A29-811A-9F00A7833FBD}" type="parTrans" cxnId="{322D246E-A95F-4DB1-B588-CD969AD3A80D}">
      <dgm:prSet/>
      <dgm:spPr/>
      <dgm:t>
        <a:bodyPr/>
        <a:lstStyle/>
        <a:p>
          <a:endParaRPr lang="en-US"/>
        </a:p>
      </dgm:t>
    </dgm:pt>
    <dgm:pt modelId="{E5C463F2-70B5-401A-BBA4-D763AA22E9A6}" type="pres">
      <dgm:prSet presAssocID="{E9F30355-2960-4EB4-9FB4-C770D2BBEB56}" presName="vert0" presStyleCnt="0">
        <dgm:presLayoutVars>
          <dgm:dir/>
          <dgm:animOne val="branch"/>
          <dgm:animLvl val="lvl"/>
        </dgm:presLayoutVars>
      </dgm:prSet>
      <dgm:spPr/>
    </dgm:pt>
    <dgm:pt modelId="{9CCFB898-9926-41CC-8565-4848147EFE62}" type="pres">
      <dgm:prSet presAssocID="{BFCE2D99-4D2F-43B7-9AA7-EEBDD19BE94F}" presName="thickLine" presStyleLbl="alignNode1" presStyleIdx="0" presStyleCnt="1"/>
      <dgm:spPr/>
    </dgm:pt>
    <dgm:pt modelId="{51B3CF2C-35AC-4DAC-B616-2B40D3469383}" type="pres">
      <dgm:prSet presAssocID="{BFCE2D99-4D2F-43B7-9AA7-EEBDD19BE94F}" presName="horz1" presStyleCnt="0"/>
      <dgm:spPr/>
    </dgm:pt>
    <dgm:pt modelId="{E47BA876-CE90-4D32-9D20-7738245A349B}" type="pres">
      <dgm:prSet presAssocID="{BFCE2D99-4D2F-43B7-9AA7-EEBDD19BE94F}" presName="tx1" presStyleLbl="revTx" presStyleIdx="0" presStyleCnt="8" custScaleX="553507"/>
      <dgm:spPr/>
      <dgm:t>
        <a:bodyPr/>
        <a:lstStyle/>
        <a:p>
          <a:endParaRPr lang="en-US"/>
        </a:p>
      </dgm:t>
    </dgm:pt>
    <dgm:pt modelId="{03BC157E-F20E-49D3-989C-D1C377428A46}" type="pres">
      <dgm:prSet presAssocID="{BFCE2D99-4D2F-43B7-9AA7-EEBDD19BE94F}" presName="vert1" presStyleCnt="0"/>
      <dgm:spPr/>
    </dgm:pt>
    <dgm:pt modelId="{1C82166D-7DBA-417D-9EED-1997E26871A6}" type="pres">
      <dgm:prSet presAssocID="{EE952252-DE61-4C70-A619-6D4DFC03E7C3}" presName="vertSpace2a" presStyleCnt="0"/>
      <dgm:spPr/>
    </dgm:pt>
    <dgm:pt modelId="{599979BC-22DD-4433-9ACD-F8193BAB22E5}" type="pres">
      <dgm:prSet presAssocID="{EE952252-DE61-4C70-A619-6D4DFC03E7C3}" presName="horz2" presStyleCnt="0"/>
      <dgm:spPr/>
    </dgm:pt>
    <dgm:pt modelId="{714DD079-109B-41B9-A32F-B453B894438C}" type="pres">
      <dgm:prSet presAssocID="{EE952252-DE61-4C70-A619-6D4DFC03E7C3}" presName="horzSpace2" presStyleCnt="0"/>
      <dgm:spPr/>
    </dgm:pt>
    <dgm:pt modelId="{A4542093-9A2A-48ED-A26F-C7477C5FE0AA}" type="pres">
      <dgm:prSet presAssocID="{EE952252-DE61-4C70-A619-6D4DFC03E7C3}" presName="tx2" presStyleLbl="revTx" presStyleIdx="1" presStyleCnt="8" custScaleX="833774"/>
      <dgm:spPr/>
      <dgm:t>
        <a:bodyPr/>
        <a:lstStyle/>
        <a:p>
          <a:endParaRPr lang="en-US"/>
        </a:p>
      </dgm:t>
    </dgm:pt>
    <dgm:pt modelId="{5E5FA74B-F8FC-4EC5-8B3A-D5BF605C1716}" type="pres">
      <dgm:prSet presAssocID="{EE952252-DE61-4C70-A619-6D4DFC03E7C3}" presName="vert2" presStyleCnt="0"/>
      <dgm:spPr/>
    </dgm:pt>
    <dgm:pt modelId="{70855A1B-FC14-4B7C-ADC7-A6AD64EAE42C}" type="pres">
      <dgm:prSet presAssocID="{EE952252-DE61-4C70-A619-6D4DFC03E7C3}" presName="thinLine2b" presStyleLbl="callout" presStyleIdx="0" presStyleCnt="6"/>
      <dgm:spPr/>
    </dgm:pt>
    <dgm:pt modelId="{DAF4BE46-5E42-45A5-9E88-FE81B5E08418}" type="pres">
      <dgm:prSet presAssocID="{EE952252-DE61-4C70-A619-6D4DFC03E7C3}" presName="vertSpace2b" presStyleCnt="0"/>
      <dgm:spPr/>
    </dgm:pt>
    <dgm:pt modelId="{C52EA425-4E0E-4F51-B499-AD67C7ECB6D5}" type="pres">
      <dgm:prSet presAssocID="{B044FE82-C3E4-43E2-9D6E-E353EDD33B6F}" presName="horz2" presStyleCnt="0"/>
      <dgm:spPr/>
    </dgm:pt>
    <dgm:pt modelId="{F89DBDC7-82CF-4029-BAFE-BCD9F8B3BF3A}" type="pres">
      <dgm:prSet presAssocID="{B044FE82-C3E4-43E2-9D6E-E353EDD33B6F}" presName="horzSpace2" presStyleCnt="0"/>
      <dgm:spPr/>
    </dgm:pt>
    <dgm:pt modelId="{79DEFCAE-7CF0-411F-9A46-807112D424E5}" type="pres">
      <dgm:prSet presAssocID="{B044FE82-C3E4-43E2-9D6E-E353EDD33B6F}" presName="tx2" presStyleLbl="revTx" presStyleIdx="2" presStyleCnt="8" custScaleX="891035"/>
      <dgm:spPr/>
      <dgm:t>
        <a:bodyPr/>
        <a:lstStyle/>
        <a:p>
          <a:endParaRPr lang="en-US"/>
        </a:p>
      </dgm:t>
    </dgm:pt>
    <dgm:pt modelId="{A15025D3-D870-492E-8C22-0BDB09609145}" type="pres">
      <dgm:prSet presAssocID="{B044FE82-C3E4-43E2-9D6E-E353EDD33B6F}" presName="vert2" presStyleCnt="0"/>
      <dgm:spPr/>
    </dgm:pt>
    <dgm:pt modelId="{D488831E-D5EB-48FC-859D-EC406CAF9154}" type="pres">
      <dgm:prSet presAssocID="{B044FE82-C3E4-43E2-9D6E-E353EDD33B6F}" presName="thinLine2b" presStyleLbl="callout" presStyleIdx="1" presStyleCnt="6"/>
      <dgm:spPr/>
    </dgm:pt>
    <dgm:pt modelId="{BB3C12BB-C740-415C-8236-527AE0C38102}" type="pres">
      <dgm:prSet presAssocID="{B044FE82-C3E4-43E2-9D6E-E353EDD33B6F}" presName="vertSpace2b" presStyleCnt="0"/>
      <dgm:spPr/>
    </dgm:pt>
    <dgm:pt modelId="{A27195CC-253F-4C53-85A2-D7AE613D468E}" type="pres">
      <dgm:prSet presAssocID="{09101ED7-0734-4176-A0A0-867517DD4CF6}" presName="horz2" presStyleCnt="0"/>
      <dgm:spPr/>
    </dgm:pt>
    <dgm:pt modelId="{433AA79D-A80A-41A8-B846-3E340EDD0BA7}" type="pres">
      <dgm:prSet presAssocID="{09101ED7-0734-4176-A0A0-867517DD4CF6}" presName="horzSpace2" presStyleCnt="0"/>
      <dgm:spPr/>
    </dgm:pt>
    <dgm:pt modelId="{9444168E-03F7-473A-8340-14981FC7BE46}" type="pres">
      <dgm:prSet presAssocID="{09101ED7-0734-4176-A0A0-867517DD4CF6}" presName="tx2" presStyleLbl="revTx" presStyleIdx="3" presStyleCnt="8" custScaleX="948214"/>
      <dgm:spPr/>
      <dgm:t>
        <a:bodyPr/>
        <a:lstStyle/>
        <a:p>
          <a:endParaRPr lang="en-US"/>
        </a:p>
      </dgm:t>
    </dgm:pt>
    <dgm:pt modelId="{4E9A75FB-8287-4C29-B11A-D63C9225C4B2}" type="pres">
      <dgm:prSet presAssocID="{09101ED7-0734-4176-A0A0-867517DD4CF6}" presName="vert2" presStyleCnt="0"/>
      <dgm:spPr/>
    </dgm:pt>
    <dgm:pt modelId="{9D09A22E-1CF0-4DF9-9340-D3C150B10098}" type="pres">
      <dgm:prSet presAssocID="{48C8A972-FBC0-4D68-97BB-03FFD05A444A}" presName="horz3" presStyleCnt="0"/>
      <dgm:spPr/>
    </dgm:pt>
    <dgm:pt modelId="{56089B83-910B-41E9-816F-7DBAD3FD40AA}" type="pres">
      <dgm:prSet presAssocID="{48C8A972-FBC0-4D68-97BB-03FFD05A444A}" presName="horzSpace3" presStyleCnt="0"/>
      <dgm:spPr/>
    </dgm:pt>
    <dgm:pt modelId="{9FACC1C7-B47E-4B9B-85C7-65E6B206D7D0}" type="pres">
      <dgm:prSet presAssocID="{48C8A972-FBC0-4D68-97BB-03FFD05A444A}" presName="tx3" presStyleLbl="revTx" presStyleIdx="4" presStyleCnt="8"/>
      <dgm:spPr/>
    </dgm:pt>
    <dgm:pt modelId="{4055963D-8A1B-4C31-8B9D-6CE7F55ADE1E}" type="pres">
      <dgm:prSet presAssocID="{48C8A972-FBC0-4D68-97BB-03FFD05A444A}" presName="vert3" presStyleCnt="0"/>
      <dgm:spPr/>
    </dgm:pt>
    <dgm:pt modelId="{708FE8F5-0814-4714-BA82-2BEAD566DE4E}" type="pres">
      <dgm:prSet presAssocID="{09101ED7-0734-4176-A0A0-867517DD4CF6}" presName="thinLine2b" presStyleLbl="callout" presStyleIdx="2" presStyleCnt="6"/>
      <dgm:spPr/>
    </dgm:pt>
    <dgm:pt modelId="{01F241C6-BC77-42D2-B4EC-E5C206BA6A6E}" type="pres">
      <dgm:prSet presAssocID="{09101ED7-0734-4176-A0A0-867517DD4CF6}" presName="vertSpace2b" presStyleCnt="0"/>
      <dgm:spPr/>
    </dgm:pt>
    <dgm:pt modelId="{4DCB4A2C-96F6-46F6-AE39-291A157C66BF}" type="pres">
      <dgm:prSet presAssocID="{917A5DA1-E1BA-4B0D-A629-82991F4DF1D5}" presName="horz2" presStyleCnt="0"/>
      <dgm:spPr/>
    </dgm:pt>
    <dgm:pt modelId="{A0CE3A4D-646B-4AEE-82EC-D8E5945AAFC0}" type="pres">
      <dgm:prSet presAssocID="{917A5DA1-E1BA-4B0D-A629-82991F4DF1D5}" presName="horzSpace2" presStyleCnt="0"/>
      <dgm:spPr/>
    </dgm:pt>
    <dgm:pt modelId="{B9D24020-85B2-4503-B420-59AA588E72A4}" type="pres">
      <dgm:prSet presAssocID="{917A5DA1-E1BA-4B0D-A629-82991F4DF1D5}" presName="tx2" presStyleLbl="revTx" presStyleIdx="5" presStyleCnt="8" custScaleX="1108225" custLinFactNeighborY="-2481"/>
      <dgm:spPr/>
      <dgm:t>
        <a:bodyPr/>
        <a:lstStyle/>
        <a:p>
          <a:endParaRPr lang="en-US"/>
        </a:p>
      </dgm:t>
    </dgm:pt>
    <dgm:pt modelId="{F7643F4D-2B1A-403F-A6E3-EAF0D4AC9A20}" type="pres">
      <dgm:prSet presAssocID="{917A5DA1-E1BA-4B0D-A629-82991F4DF1D5}" presName="vert2" presStyleCnt="0"/>
      <dgm:spPr/>
    </dgm:pt>
    <dgm:pt modelId="{4020928A-C346-460F-8DFF-00D586578A22}" type="pres">
      <dgm:prSet presAssocID="{917A5DA1-E1BA-4B0D-A629-82991F4DF1D5}" presName="thinLine2b" presStyleLbl="callout" presStyleIdx="3" presStyleCnt="6"/>
      <dgm:spPr/>
    </dgm:pt>
    <dgm:pt modelId="{C31FC020-13AD-4410-BF32-9B1F94150A3C}" type="pres">
      <dgm:prSet presAssocID="{917A5DA1-E1BA-4B0D-A629-82991F4DF1D5}" presName="vertSpace2b" presStyleCnt="0"/>
      <dgm:spPr/>
    </dgm:pt>
    <dgm:pt modelId="{D4346DAD-F486-4D54-B11C-145194D4FA32}" type="pres">
      <dgm:prSet presAssocID="{A1ADB32A-CC97-410F-B3D1-609FEC700109}" presName="horz2" presStyleCnt="0"/>
      <dgm:spPr/>
    </dgm:pt>
    <dgm:pt modelId="{9A8FD34F-8FE4-4DD7-B919-E79DEE80B953}" type="pres">
      <dgm:prSet presAssocID="{A1ADB32A-CC97-410F-B3D1-609FEC700109}" presName="horzSpace2" presStyleCnt="0"/>
      <dgm:spPr/>
    </dgm:pt>
    <dgm:pt modelId="{3BFE3150-7101-46A9-B0F2-70A3334FE64A}" type="pres">
      <dgm:prSet presAssocID="{A1ADB32A-CC97-410F-B3D1-609FEC700109}" presName="tx2" presStyleLbl="revTx" presStyleIdx="6" presStyleCnt="8" custScaleX="1165275" custLinFactNeighborY="-891"/>
      <dgm:spPr/>
      <dgm:t>
        <a:bodyPr/>
        <a:lstStyle/>
        <a:p>
          <a:endParaRPr lang="en-US"/>
        </a:p>
      </dgm:t>
    </dgm:pt>
    <dgm:pt modelId="{79F38580-3447-4E81-B5CF-9B8C929446B6}" type="pres">
      <dgm:prSet presAssocID="{A1ADB32A-CC97-410F-B3D1-609FEC700109}" presName="vert2" presStyleCnt="0"/>
      <dgm:spPr/>
    </dgm:pt>
    <dgm:pt modelId="{46658609-1DFA-4F6A-B2E4-A029B50AB32D}" type="pres">
      <dgm:prSet presAssocID="{A1ADB32A-CC97-410F-B3D1-609FEC700109}" presName="thinLine2b" presStyleLbl="callout" presStyleIdx="4" presStyleCnt="6"/>
      <dgm:spPr/>
    </dgm:pt>
    <dgm:pt modelId="{80510514-DEE0-48D2-9CC1-F2B4AF69B617}" type="pres">
      <dgm:prSet presAssocID="{A1ADB32A-CC97-410F-B3D1-609FEC700109}" presName="vertSpace2b" presStyleCnt="0"/>
      <dgm:spPr/>
    </dgm:pt>
    <dgm:pt modelId="{6AF9CF4A-B851-464C-9DAF-9E2E144C9965}" type="pres">
      <dgm:prSet presAssocID="{B2445131-8369-4181-9BEC-F0C32BE6D818}" presName="horz2" presStyleCnt="0"/>
      <dgm:spPr/>
    </dgm:pt>
    <dgm:pt modelId="{1AFDEC60-1051-436F-8659-49BA57AAE81F}" type="pres">
      <dgm:prSet presAssocID="{B2445131-8369-4181-9BEC-F0C32BE6D818}" presName="horzSpace2" presStyleCnt="0"/>
      <dgm:spPr/>
    </dgm:pt>
    <dgm:pt modelId="{3502C907-59FB-4347-A14D-9C9BB158343B}" type="pres">
      <dgm:prSet presAssocID="{B2445131-8369-4181-9BEC-F0C32BE6D818}" presName="tx2" presStyleLbl="revTx" presStyleIdx="7" presStyleCnt="8" custScaleX="1221465" custLinFactNeighborY="-2596"/>
      <dgm:spPr/>
      <dgm:t>
        <a:bodyPr/>
        <a:lstStyle/>
        <a:p>
          <a:endParaRPr lang="en-US"/>
        </a:p>
      </dgm:t>
    </dgm:pt>
    <dgm:pt modelId="{150A17F3-5207-4AB7-A060-EB58AA8CFC80}" type="pres">
      <dgm:prSet presAssocID="{B2445131-8369-4181-9BEC-F0C32BE6D818}" presName="vert2" presStyleCnt="0"/>
      <dgm:spPr/>
    </dgm:pt>
    <dgm:pt modelId="{0421652F-D081-4981-AA8C-451E4BD8949E}" type="pres">
      <dgm:prSet presAssocID="{B2445131-8369-4181-9BEC-F0C32BE6D818}" presName="thinLine2b" presStyleLbl="callout" presStyleIdx="5" presStyleCnt="6"/>
      <dgm:spPr/>
    </dgm:pt>
    <dgm:pt modelId="{918184B0-859B-45CC-A55B-69052BA0A67A}" type="pres">
      <dgm:prSet presAssocID="{B2445131-8369-4181-9BEC-F0C32BE6D818}" presName="vertSpace2b" presStyleCnt="0"/>
      <dgm:spPr/>
    </dgm:pt>
  </dgm:ptLst>
  <dgm:cxnLst>
    <dgm:cxn modelId="{8E65497D-0A2C-484B-8AA3-4C133E709E6C}" type="presOf" srcId="{BFCE2D99-4D2F-43B7-9AA7-EEBDD19BE94F}" destId="{E47BA876-CE90-4D32-9D20-7738245A349B}" srcOrd="0" destOrd="0" presId="urn:microsoft.com/office/officeart/2008/layout/LinedList"/>
    <dgm:cxn modelId="{0C39D360-62BD-4345-8E8B-BC95030BA957}" srcId="{BFCE2D99-4D2F-43B7-9AA7-EEBDD19BE94F}" destId="{917A5DA1-E1BA-4B0D-A629-82991F4DF1D5}" srcOrd="3" destOrd="0" parTransId="{6DAC1954-C5A5-4084-B48E-AF9E02DE019B}" sibTransId="{6A75C23B-BD18-4190-8C55-2F60FA6A61B8}"/>
    <dgm:cxn modelId="{745ED338-6BD2-4F9B-B161-F8E5CE46BE12}" srcId="{BFCE2D99-4D2F-43B7-9AA7-EEBDD19BE94F}" destId="{A1ADB32A-CC97-410F-B3D1-609FEC700109}" srcOrd="4" destOrd="0" parTransId="{09408416-1FF6-4714-944F-DF24EE033F7C}" sibTransId="{90C4795C-9E29-4EB6-9A01-78E0F33D626E}"/>
    <dgm:cxn modelId="{5DBAAAF0-79F1-4E9B-8ACD-A780D5703DF3}" type="presOf" srcId="{A1ADB32A-CC97-410F-B3D1-609FEC700109}" destId="{3BFE3150-7101-46A9-B0F2-70A3334FE64A}" srcOrd="0" destOrd="0" presId="urn:microsoft.com/office/officeart/2008/layout/LinedList"/>
    <dgm:cxn modelId="{1027B9E3-ACAD-49FB-9B6F-4147CBAE93C6}" type="presOf" srcId="{B2445131-8369-4181-9BEC-F0C32BE6D818}" destId="{3502C907-59FB-4347-A14D-9C9BB158343B}" srcOrd="0" destOrd="0" presId="urn:microsoft.com/office/officeart/2008/layout/LinedList"/>
    <dgm:cxn modelId="{FBDD1840-3B36-47D4-A732-2489B2E7CADF}" srcId="{BFCE2D99-4D2F-43B7-9AA7-EEBDD19BE94F}" destId="{09101ED7-0734-4176-A0A0-867517DD4CF6}" srcOrd="2" destOrd="0" parTransId="{CB93754A-6727-4D09-9429-7FD00D5AAC24}" sibTransId="{EB41F30C-3EEC-4847-95B0-D665CF999A90}"/>
    <dgm:cxn modelId="{07152B85-245A-493F-ACBB-3BF8C33FA4B4}" type="presOf" srcId="{09101ED7-0734-4176-A0A0-867517DD4CF6}" destId="{9444168E-03F7-473A-8340-14981FC7BE46}" srcOrd="0" destOrd="0" presId="urn:microsoft.com/office/officeart/2008/layout/LinedList"/>
    <dgm:cxn modelId="{322D246E-A95F-4DB1-B588-CD969AD3A80D}" srcId="{E9F30355-2960-4EB4-9FB4-C770D2BBEB56}" destId="{BFCE2D99-4D2F-43B7-9AA7-EEBDD19BE94F}" srcOrd="0" destOrd="0" parTransId="{8F7F2A56-1CC1-4A29-811A-9F00A7833FBD}" sibTransId="{81EAABCC-5BCB-4B13-B4DC-782FA11A30A3}"/>
    <dgm:cxn modelId="{87C4942D-F45A-41D1-BCB8-ABBEB7B5D871}" srcId="{BFCE2D99-4D2F-43B7-9AA7-EEBDD19BE94F}" destId="{B2445131-8369-4181-9BEC-F0C32BE6D818}" srcOrd="5" destOrd="0" parTransId="{1368A250-74D0-4290-AE67-8087AF3C5DF5}" sibTransId="{D3177A27-34FF-41E9-97DB-7A3A5CC013BB}"/>
    <dgm:cxn modelId="{2804A178-ECEB-4059-ABBF-7E0BD229D267}" srcId="{09101ED7-0734-4176-A0A0-867517DD4CF6}" destId="{48C8A972-FBC0-4D68-97BB-03FFD05A444A}" srcOrd="0" destOrd="0" parTransId="{89926D75-6487-4C31-9F34-A2EA7B6F9986}" sibTransId="{588CBF7E-54AB-40DF-BDC7-4EB6A7BCC73C}"/>
    <dgm:cxn modelId="{D10712C4-F0D2-46F8-BEB8-63CC47374DA4}" type="presOf" srcId="{E9F30355-2960-4EB4-9FB4-C770D2BBEB56}" destId="{E5C463F2-70B5-401A-BBA4-D763AA22E9A6}" srcOrd="0" destOrd="0" presId="urn:microsoft.com/office/officeart/2008/layout/LinedList"/>
    <dgm:cxn modelId="{27044095-A932-4DF2-BB68-7B487162E718}" type="presOf" srcId="{EE952252-DE61-4C70-A619-6D4DFC03E7C3}" destId="{A4542093-9A2A-48ED-A26F-C7477C5FE0AA}" srcOrd="0" destOrd="0" presId="urn:microsoft.com/office/officeart/2008/layout/LinedList"/>
    <dgm:cxn modelId="{4B2CD78C-0546-493A-BF62-0D42EC107E63}" srcId="{BFCE2D99-4D2F-43B7-9AA7-EEBDD19BE94F}" destId="{B044FE82-C3E4-43E2-9D6E-E353EDD33B6F}" srcOrd="1" destOrd="0" parTransId="{536B3760-35EF-490E-98AF-12A7B2B252D9}" sibTransId="{CC3DA81F-0A8C-4F5A-9EE5-77CB529F634E}"/>
    <dgm:cxn modelId="{AFE38811-804B-45CA-B884-915CFA7D5CEE}" srcId="{BFCE2D99-4D2F-43B7-9AA7-EEBDD19BE94F}" destId="{EE952252-DE61-4C70-A619-6D4DFC03E7C3}" srcOrd="0" destOrd="0" parTransId="{0EBBDEF0-A7C2-4A4D-AB8C-FE5E8EBBCC6D}" sibTransId="{A690CEB7-4CFD-4A26-96EB-E7FCE8030173}"/>
    <dgm:cxn modelId="{7F47BB25-CA1B-44F4-9332-7A39321CDECE}" type="presOf" srcId="{917A5DA1-E1BA-4B0D-A629-82991F4DF1D5}" destId="{B9D24020-85B2-4503-B420-59AA588E72A4}" srcOrd="0" destOrd="0" presId="urn:microsoft.com/office/officeart/2008/layout/LinedList"/>
    <dgm:cxn modelId="{4B935BD6-B9F8-4060-820E-9249C28DD806}" type="presOf" srcId="{48C8A972-FBC0-4D68-97BB-03FFD05A444A}" destId="{9FACC1C7-B47E-4B9B-85C7-65E6B206D7D0}" srcOrd="0" destOrd="0" presId="urn:microsoft.com/office/officeart/2008/layout/LinedList"/>
    <dgm:cxn modelId="{6880219A-ABBA-4648-B1B5-153889B26550}" type="presOf" srcId="{B044FE82-C3E4-43E2-9D6E-E353EDD33B6F}" destId="{79DEFCAE-7CF0-411F-9A46-807112D424E5}" srcOrd="0" destOrd="0" presId="urn:microsoft.com/office/officeart/2008/layout/LinedList"/>
    <dgm:cxn modelId="{35FDB6F8-B1CD-4C0E-87F0-9139E5C5424B}" type="presParOf" srcId="{E5C463F2-70B5-401A-BBA4-D763AA22E9A6}" destId="{9CCFB898-9926-41CC-8565-4848147EFE62}" srcOrd="0" destOrd="0" presId="urn:microsoft.com/office/officeart/2008/layout/LinedList"/>
    <dgm:cxn modelId="{9DFD5D72-819D-483F-8F46-6305BE9BB322}" type="presParOf" srcId="{E5C463F2-70B5-401A-BBA4-D763AA22E9A6}" destId="{51B3CF2C-35AC-4DAC-B616-2B40D3469383}" srcOrd="1" destOrd="0" presId="urn:microsoft.com/office/officeart/2008/layout/LinedList"/>
    <dgm:cxn modelId="{58D96C4A-2C2D-4E85-B4E6-6D14AF856439}" type="presParOf" srcId="{51B3CF2C-35AC-4DAC-B616-2B40D3469383}" destId="{E47BA876-CE90-4D32-9D20-7738245A349B}" srcOrd="0" destOrd="0" presId="urn:microsoft.com/office/officeart/2008/layout/LinedList"/>
    <dgm:cxn modelId="{34CCE437-24FE-4C3C-B05D-963F56BDDAB0}" type="presParOf" srcId="{51B3CF2C-35AC-4DAC-B616-2B40D3469383}" destId="{03BC157E-F20E-49D3-989C-D1C377428A46}" srcOrd="1" destOrd="0" presId="urn:microsoft.com/office/officeart/2008/layout/LinedList"/>
    <dgm:cxn modelId="{A0DBF836-B9E7-4C85-8C9E-9E20B94DB579}" type="presParOf" srcId="{03BC157E-F20E-49D3-989C-D1C377428A46}" destId="{1C82166D-7DBA-417D-9EED-1997E26871A6}" srcOrd="0" destOrd="0" presId="urn:microsoft.com/office/officeart/2008/layout/LinedList"/>
    <dgm:cxn modelId="{864ABC0A-7FDE-4744-8A76-F3F7CDBA9432}" type="presParOf" srcId="{03BC157E-F20E-49D3-989C-D1C377428A46}" destId="{599979BC-22DD-4433-9ACD-F8193BAB22E5}" srcOrd="1" destOrd="0" presId="urn:microsoft.com/office/officeart/2008/layout/LinedList"/>
    <dgm:cxn modelId="{42F95310-AD2E-44A8-AACB-BB8917790C04}" type="presParOf" srcId="{599979BC-22DD-4433-9ACD-F8193BAB22E5}" destId="{714DD079-109B-41B9-A32F-B453B894438C}" srcOrd="0" destOrd="0" presId="urn:microsoft.com/office/officeart/2008/layout/LinedList"/>
    <dgm:cxn modelId="{BC7067B0-0A77-45CA-B100-4186CDB87417}" type="presParOf" srcId="{599979BC-22DD-4433-9ACD-F8193BAB22E5}" destId="{A4542093-9A2A-48ED-A26F-C7477C5FE0AA}" srcOrd="1" destOrd="0" presId="urn:microsoft.com/office/officeart/2008/layout/LinedList"/>
    <dgm:cxn modelId="{26D26304-FCE5-4220-8ECF-BA59BD1059A0}" type="presParOf" srcId="{599979BC-22DD-4433-9ACD-F8193BAB22E5}" destId="{5E5FA74B-F8FC-4EC5-8B3A-D5BF605C1716}" srcOrd="2" destOrd="0" presId="urn:microsoft.com/office/officeart/2008/layout/LinedList"/>
    <dgm:cxn modelId="{4E53E7FF-7C39-4625-9154-7220062EFECA}" type="presParOf" srcId="{03BC157E-F20E-49D3-989C-D1C377428A46}" destId="{70855A1B-FC14-4B7C-ADC7-A6AD64EAE42C}" srcOrd="2" destOrd="0" presId="urn:microsoft.com/office/officeart/2008/layout/LinedList"/>
    <dgm:cxn modelId="{E9A86300-87C4-4653-A094-3CD68382B472}" type="presParOf" srcId="{03BC157E-F20E-49D3-989C-D1C377428A46}" destId="{DAF4BE46-5E42-45A5-9E88-FE81B5E08418}" srcOrd="3" destOrd="0" presId="urn:microsoft.com/office/officeart/2008/layout/LinedList"/>
    <dgm:cxn modelId="{53F082F6-9016-4FCB-88F8-70D338714E10}" type="presParOf" srcId="{03BC157E-F20E-49D3-989C-D1C377428A46}" destId="{C52EA425-4E0E-4F51-B499-AD67C7ECB6D5}" srcOrd="4" destOrd="0" presId="urn:microsoft.com/office/officeart/2008/layout/LinedList"/>
    <dgm:cxn modelId="{3B22B3B2-6ED5-4A8B-B818-52761B253332}" type="presParOf" srcId="{C52EA425-4E0E-4F51-B499-AD67C7ECB6D5}" destId="{F89DBDC7-82CF-4029-BAFE-BCD9F8B3BF3A}" srcOrd="0" destOrd="0" presId="urn:microsoft.com/office/officeart/2008/layout/LinedList"/>
    <dgm:cxn modelId="{1C5E3A41-2A7E-4EDF-802B-F465B0A114C4}" type="presParOf" srcId="{C52EA425-4E0E-4F51-B499-AD67C7ECB6D5}" destId="{79DEFCAE-7CF0-411F-9A46-807112D424E5}" srcOrd="1" destOrd="0" presId="urn:microsoft.com/office/officeart/2008/layout/LinedList"/>
    <dgm:cxn modelId="{928ABEEE-FA4E-4A4E-A9D4-5D58748DC1E4}" type="presParOf" srcId="{C52EA425-4E0E-4F51-B499-AD67C7ECB6D5}" destId="{A15025D3-D870-492E-8C22-0BDB09609145}" srcOrd="2" destOrd="0" presId="urn:microsoft.com/office/officeart/2008/layout/LinedList"/>
    <dgm:cxn modelId="{BC85C24C-B60A-4948-BB85-2F777523C655}" type="presParOf" srcId="{03BC157E-F20E-49D3-989C-D1C377428A46}" destId="{D488831E-D5EB-48FC-859D-EC406CAF9154}" srcOrd="5" destOrd="0" presId="urn:microsoft.com/office/officeart/2008/layout/LinedList"/>
    <dgm:cxn modelId="{04AF4FD2-0BF4-4E07-913F-481B676C75F4}" type="presParOf" srcId="{03BC157E-F20E-49D3-989C-D1C377428A46}" destId="{BB3C12BB-C740-415C-8236-527AE0C38102}" srcOrd="6" destOrd="0" presId="urn:microsoft.com/office/officeart/2008/layout/LinedList"/>
    <dgm:cxn modelId="{4CFF18FD-72D3-4B6E-8C39-5D7E0FE3783D}" type="presParOf" srcId="{03BC157E-F20E-49D3-989C-D1C377428A46}" destId="{A27195CC-253F-4C53-85A2-D7AE613D468E}" srcOrd="7" destOrd="0" presId="urn:microsoft.com/office/officeart/2008/layout/LinedList"/>
    <dgm:cxn modelId="{3B540867-14A3-4748-9A2B-44C2C40D3751}" type="presParOf" srcId="{A27195CC-253F-4C53-85A2-D7AE613D468E}" destId="{433AA79D-A80A-41A8-B846-3E340EDD0BA7}" srcOrd="0" destOrd="0" presId="urn:microsoft.com/office/officeart/2008/layout/LinedList"/>
    <dgm:cxn modelId="{A1461675-F1CD-4097-8FB3-F937A9A74531}" type="presParOf" srcId="{A27195CC-253F-4C53-85A2-D7AE613D468E}" destId="{9444168E-03F7-473A-8340-14981FC7BE46}" srcOrd="1" destOrd="0" presId="urn:microsoft.com/office/officeart/2008/layout/LinedList"/>
    <dgm:cxn modelId="{6A6F0B67-446D-4BBF-90B5-97EC0E881169}" type="presParOf" srcId="{A27195CC-253F-4C53-85A2-D7AE613D468E}" destId="{4E9A75FB-8287-4C29-B11A-D63C9225C4B2}" srcOrd="2" destOrd="0" presId="urn:microsoft.com/office/officeart/2008/layout/LinedList"/>
    <dgm:cxn modelId="{E3F59360-D79F-4172-81E1-F335818DD3A7}" type="presParOf" srcId="{4E9A75FB-8287-4C29-B11A-D63C9225C4B2}" destId="{9D09A22E-1CF0-4DF9-9340-D3C150B10098}" srcOrd="0" destOrd="0" presId="urn:microsoft.com/office/officeart/2008/layout/LinedList"/>
    <dgm:cxn modelId="{D0AC269C-4CED-4F3D-99C6-2052FA1F0DB6}" type="presParOf" srcId="{9D09A22E-1CF0-4DF9-9340-D3C150B10098}" destId="{56089B83-910B-41E9-816F-7DBAD3FD40AA}" srcOrd="0" destOrd="0" presId="urn:microsoft.com/office/officeart/2008/layout/LinedList"/>
    <dgm:cxn modelId="{E2D55936-9934-4AF7-9E63-7690C4C829FA}" type="presParOf" srcId="{9D09A22E-1CF0-4DF9-9340-D3C150B10098}" destId="{9FACC1C7-B47E-4B9B-85C7-65E6B206D7D0}" srcOrd="1" destOrd="0" presId="urn:microsoft.com/office/officeart/2008/layout/LinedList"/>
    <dgm:cxn modelId="{DC426288-3AD6-412B-B0DC-41521436B472}" type="presParOf" srcId="{9D09A22E-1CF0-4DF9-9340-D3C150B10098}" destId="{4055963D-8A1B-4C31-8B9D-6CE7F55ADE1E}" srcOrd="2" destOrd="0" presId="urn:microsoft.com/office/officeart/2008/layout/LinedList"/>
    <dgm:cxn modelId="{586053A1-BD8B-4267-812D-F822C2FBB6FD}" type="presParOf" srcId="{03BC157E-F20E-49D3-989C-D1C377428A46}" destId="{708FE8F5-0814-4714-BA82-2BEAD566DE4E}" srcOrd="8" destOrd="0" presId="urn:microsoft.com/office/officeart/2008/layout/LinedList"/>
    <dgm:cxn modelId="{A2F979EC-A06D-4C7C-83CB-E26BFA3CDE7D}" type="presParOf" srcId="{03BC157E-F20E-49D3-989C-D1C377428A46}" destId="{01F241C6-BC77-42D2-B4EC-E5C206BA6A6E}" srcOrd="9" destOrd="0" presId="urn:microsoft.com/office/officeart/2008/layout/LinedList"/>
    <dgm:cxn modelId="{683BFCC4-73D9-45DB-A777-8BBF5445046F}" type="presParOf" srcId="{03BC157E-F20E-49D3-989C-D1C377428A46}" destId="{4DCB4A2C-96F6-46F6-AE39-291A157C66BF}" srcOrd="10" destOrd="0" presId="urn:microsoft.com/office/officeart/2008/layout/LinedList"/>
    <dgm:cxn modelId="{904B280C-AF3C-40FC-9E69-7F041AC60FD6}" type="presParOf" srcId="{4DCB4A2C-96F6-46F6-AE39-291A157C66BF}" destId="{A0CE3A4D-646B-4AEE-82EC-D8E5945AAFC0}" srcOrd="0" destOrd="0" presId="urn:microsoft.com/office/officeart/2008/layout/LinedList"/>
    <dgm:cxn modelId="{14999C01-914F-421E-BA03-A058737AE256}" type="presParOf" srcId="{4DCB4A2C-96F6-46F6-AE39-291A157C66BF}" destId="{B9D24020-85B2-4503-B420-59AA588E72A4}" srcOrd="1" destOrd="0" presId="urn:microsoft.com/office/officeart/2008/layout/LinedList"/>
    <dgm:cxn modelId="{425A0D93-9E8A-4C87-A5FD-E2517B583DDC}" type="presParOf" srcId="{4DCB4A2C-96F6-46F6-AE39-291A157C66BF}" destId="{F7643F4D-2B1A-403F-A6E3-EAF0D4AC9A20}" srcOrd="2" destOrd="0" presId="urn:microsoft.com/office/officeart/2008/layout/LinedList"/>
    <dgm:cxn modelId="{FAD7CB47-460F-49DC-B3EC-2391D03A8A8A}" type="presParOf" srcId="{03BC157E-F20E-49D3-989C-D1C377428A46}" destId="{4020928A-C346-460F-8DFF-00D586578A22}" srcOrd="11" destOrd="0" presId="urn:microsoft.com/office/officeart/2008/layout/LinedList"/>
    <dgm:cxn modelId="{397EFA62-77DE-4848-89A8-405D2773938E}" type="presParOf" srcId="{03BC157E-F20E-49D3-989C-D1C377428A46}" destId="{C31FC020-13AD-4410-BF32-9B1F94150A3C}" srcOrd="12" destOrd="0" presId="urn:microsoft.com/office/officeart/2008/layout/LinedList"/>
    <dgm:cxn modelId="{DE086168-2F14-46CB-A0A9-B8F52E6993AF}" type="presParOf" srcId="{03BC157E-F20E-49D3-989C-D1C377428A46}" destId="{D4346DAD-F486-4D54-B11C-145194D4FA32}" srcOrd="13" destOrd="0" presId="urn:microsoft.com/office/officeart/2008/layout/LinedList"/>
    <dgm:cxn modelId="{8E1D766F-E73B-47CC-B0DD-57886399C705}" type="presParOf" srcId="{D4346DAD-F486-4D54-B11C-145194D4FA32}" destId="{9A8FD34F-8FE4-4DD7-B919-E79DEE80B953}" srcOrd="0" destOrd="0" presId="urn:microsoft.com/office/officeart/2008/layout/LinedList"/>
    <dgm:cxn modelId="{189056E5-488E-42D9-81E9-0909C9CAEA93}" type="presParOf" srcId="{D4346DAD-F486-4D54-B11C-145194D4FA32}" destId="{3BFE3150-7101-46A9-B0F2-70A3334FE64A}" srcOrd="1" destOrd="0" presId="urn:microsoft.com/office/officeart/2008/layout/LinedList"/>
    <dgm:cxn modelId="{79281775-01E1-4C91-A123-A56F510CB4B7}" type="presParOf" srcId="{D4346DAD-F486-4D54-B11C-145194D4FA32}" destId="{79F38580-3447-4E81-B5CF-9B8C929446B6}" srcOrd="2" destOrd="0" presId="urn:microsoft.com/office/officeart/2008/layout/LinedList"/>
    <dgm:cxn modelId="{AEF4C750-3822-4483-851B-E96E2310083C}" type="presParOf" srcId="{03BC157E-F20E-49D3-989C-D1C377428A46}" destId="{46658609-1DFA-4F6A-B2E4-A029B50AB32D}" srcOrd="14" destOrd="0" presId="urn:microsoft.com/office/officeart/2008/layout/LinedList"/>
    <dgm:cxn modelId="{2E3C1F51-9F57-4DB0-9830-E4134F05D37F}" type="presParOf" srcId="{03BC157E-F20E-49D3-989C-D1C377428A46}" destId="{80510514-DEE0-48D2-9CC1-F2B4AF69B617}" srcOrd="15" destOrd="0" presId="urn:microsoft.com/office/officeart/2008/layout/LinedList"/>
    <dgm:cxn modelId="{13A4C3DE-5A90-43D2-8716-46FA981FA2B0}" type="presParOf" srcId="{03BC157E-F20E-49D3-989C-D1C377428A46}" destId="{6AF9CF4A-B851-464C-9DAF-9E2E144C9965}" srcOrd="16" destOrd="0" presId="urn:microsoft.com/office/officeart/2008/layout/LinedList"/>
    <dgm:cxn modelId="{869C0D50-28A1-4CD0-AA8A-3DCEB07DBE65}" type="presParOf" srcId="{6AF9CF4A-B851-464C-9DAF-9E2E144C9965}" destId="{1AFDEC60-1051-436F-8659-49BA57AAE81F}" srcOrd="0" destOrd="0" presId="urn:microsoft.com/office/officeart/2008/layout/LinedList"/>
    <dgm:cxn modelId="{0274FB94-11AE-4275-B724-7FF3DCDEC0DD}" type="presParOf" srcId="{6AF9CF4A-B851-464C-9DAF-9E2E144C9965}" destId="{3502C907-59FB-4347-A14D-9C9BB158343B}" srcOrd="1" destOrd="0" presId="urn:microsoft.com/office/officeart/2008/layout/LinedList"/>
    <dgm:cxn modelId="{3F3C887E-6860-4C89-B058-F77962FCC2BC}" type="presParOf" srcId="{6AF9CF4A-B851-464C-9DAF-9E2E144C9965}" destId="{150A17F3-5207-4AB7-A060-EB58AA8CFC80}" srcOrd="2" destOrd="0" presId="urn:microsoft.com/office/officeart/2008/layout/LinedList"/>
    <dgm:cxn modelId="{09A8FCE7-F2E5-4B43-9B50-53DC98D724DF}" type="presParOf" srcId="{03BC157E-F20E-49D3-989C-D1C377428A46}" destId="{0421652F-D081-4981-AA8C-451E4BD8949E}" srcOrd="17" destOrd="0" presId="urn:microsoft.com/office/officeart/2008/layout/LinedList"/>
    <dgm:cxn modelId="{7778FEE7-1516-4EF9-AE0B-C45183514D49}" type="presParOf" srcId="{03BC157E-F20E-49D3-989C-D1C377428A46}" destId="{918184B0-859B-45CC-A55B-69052BA0A67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F30355-2960-4EB4-9FB4-C770D2BBEB56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EE952252-DE61-4C70-A619-6D4DFC03E7C3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/>
            <a:t>কীবোর্ড</a:t>
          </a:r>
          <a:r>
            <a:rPr lang="en-US" sz="2800" dirty="0" smtClean="0"/>
            <a:t> </a:t>
          </a:r>
          <a:r>
            <a:rPr lang="en-US" sz="2800" dirty="0" err="1" smtClean="0"/>
            <a:t>থেকে</a:t>
          </a:r>
          <a:r>
            <a:rPr lang="en-US" sz="2800" dirty="0" smtClean="0"/>
            <a:t> </a:t>
          </a:r>
          <a:r>
            <a:rPr lang="en-US" sz="2800" dirty="0" err="1" smtClean="0"/>
            <a:t>উইন্ডোজ</a:t>
          </a:r>
          <a:r>
            <a:rPr lang="en-US" sz="2800" dirty="0" smtClean="0"/>
            <a:t> </a:t>
          </a:r>
          <a:r>
            <a:rPr lang="en-US" sz="2800" dirty="0" err="1" smtClean="0"/>
            <a:t>কী</a:t>
          </a:r>
          <a:r>
            <a:rPr lang="en-US" sz="2800" dirty="0" smtClean="0"/>
            <a:t> </a:t>
          </a:r>
          <a:r>
            <a:rPr lang="en-US" sz="2800" dirty="0" err="1" smtClean="0"/>
            <a:t>চাপবো</a:t>
          </a:r>
          <a:endParaRPr lang="en-US" sz="2800" dirty="0"/>
        </a:p>
      </dgm:t>
    </dgm:pt>
    <dgm:pt modelId="{0EBBDEF0-A7C2-4A4D-AB8C-FE5E8EBBCC6D}" type="parTrans" cxnId="{AFE38811-804B-45CA-B884-915CFA7D5CEE}">
      <dgm:prSet/>
      <dgm:spPr/>
      <dgm:t>
        <a:bodyPr/>
        <a:lstStyle/>
        <a:p>
          <a:endParaRPr lang="en-US"/>
        </a:p>
      </dgm:t>
    </dgm:pt>
    <dgm:pt modelId="{A690CEB7-4CFD-4A26-96EB-E7FCE8030173}" type="sibTrans" cxnId="{AFE38811-804B-45CA-B884-915CFA7D5CEE}">
      <dgm:prSet/>
      <dgm:spPr/>
      <dgm:t>
        <a:bodyPr/>
        <a:lstStyle/>
        <a:p>
          <a:endParaRPr lang="en-US"/>
        </a:p>
      </dgm:t>
    </dgm:pt>
    <dgm:pt modelId="{B044FE82-C3E4-43E2-9D6E-E353EDD33B6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/>
            <a:t>টাইপ</a:t>
          </a:r>
          <a:r>
            <a:rPr lang="en-US" sz="2800" dirty="0" smtClean="0"/>
            <a:t> </a:t>
          </a:r>
          <a:r>
            <a:rPr lang="en-US" sz="2800" dirty="0" err="1" smtClean="0"/>
            <a:t>করবো</a:t>
          </a:r>
          <a:r>
            <a:rPr lang="en-US" sz="2800" dirty="0" smtClean="0"/>
            <a:t> </a:t>
          </a:r>
          <a:r>
            <a:rPr lang="en-US" sz="2800" dirty="0" err="1" smtClean="0"/>
            <a:t>cmd</a:t>
          </a:r>
          <a:endParaRPr lang="en-US" sz="2800" dirty="0"/>
        </a:p>
      </dgm:t>
    </dgm:pt>
    <dgm:pt modelId="{536B3760-35EF-490E-98AF-12A7B2B252D9}" type="parTrans" cxnId="{4B2CD78C-0546-493A-BF62-0D42EC107E63}">
      <dgm:prSet/>
      <dgm:spPr/>
      <dgm:t>
        <a:bodyPr/>
        <a:lstStyle/>
        <a:p>
          <a:endParaRPr lang="en-US"/>
        </a:p>
      </dgm:t>
    </dgm:pt>
    <dgm:pt modelId="{CC3DA81F-0A8C-4F5A-9EE5-77CB529F634E}" type="sibTrans" cxnId="{4B2CD78C-0546-493A-BF62-0D42EC107E63}">
      <dgm:prSet/>
      <dgm:spPr/>
      <dgm:t>
        <a:bodyPr/>
        <a:lstStyle/>
        <a:p>
          <a:endParaRPr lang="en-US"/>
        </a:p>
      </dgm:t>
    </dgm:pt>
    <dgm:pt modelId="{09101ED7-0734-4176-A0A0-867517DD4CF6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/>
            <a:t>কীবোর্ড</a:t>
          </a:r>
          <a:r>
            <a:rPr lang="en-US" sz="2800" dirty="0" smtClean="0"/>
            <a:t> </a:t>
          </a:r>
          <a:r>
            <a:rPr lang="en-US" sz="2800" dirty="0" err="1" smtClean="0"/>
            <a:t>থেকে</a:t>
          </a:r>
          <a:r>
            <a:rPr lang="en-US" sz="2800" dirty="0" smtClean="0"/>
            <a:t> Enter </a:t>
          </a:r>
          <a:r>
            <a:rPr lang="en-US" sz="2800" dirty="0" err="1" smtClean="0"/>
            <a:t>চাপবো</a:t>
          </a:r>
          <a:endParaRPr lang="en-US" sz="2800" dirty="0"/>
        </a:p>
      </dgm:t>
    </dgm:pt>
    <dgm:pt modelId="{CB93754A-6727-4D09-9429-7FD00D5AAC24}" type="parTrans" cxnId="{FBDD1840-3B36-47D4-A732-2489B2E7CADF}">
      <dgm:prSet/>
      <dgm:spPr/>
      <dgm:t>
        <a:bodyPr/>
        <a:lstStyle/>
        <a:p>
          <a:endParaRPr lang="en-US"/>
        </a:p>
      </dgm:t>
    </dgm:pt>
    <dgm:pt modelId="{EB41F30C-3EEC-4847-95B0-D665CF999A90}" type="sibTrans" cxnId="{FBDD1840-3B36-47D4-A732-2489B2E7CADF}">
      <dgm:prSet/>
      <dgm:spPr/>
      <dgm:t>
        <a:bodyPr/>
        <a:lstStyle/>
        <a:p>
          <a:endParaRPr lang="en-US"/>
        </a:p>
      </dgm:t>
    </dgm:pt>
    <dgm:pt modelId="{48C8A972-FBC0-4D68-97BB-03FFD05A444A}">
      <dgm:prSet/>
      <dgm:spPr/>
      <dgm:t>
        <a:bodyPr/>
        <a:lstStyle/>
        <a:p>
          <a:endParaRPr lang="en-US"/>
        </a:p>
      </dgm:t>
    </dgm:pt>
    <dgm:pt modelId="{89926D75-6487-4C31-9F34-A2EA7B6F9986}" type="parTrans" cxnId="{2804A178-ECEB-4059-ABBF-7E0BD229D267}">
      <dgm:prSet/>
      <dgm:spPr/>
      <dgm:t>
        <a:bodyPr/>
        <a:lstStyle/>
        <a:p>
          <a:endParaRPr lang="en-US"/>
        </a:p>
      </dgm:t>
    </dgm:pt>
    <dgm:pt modelId="{588CBF7E-54AB-40DF-BDC7-4EB6A7BCC73C}" type="sibTrans" cxnId="{2804A178-ECEB-4059-ABBF-7E0BD229D267}">
      <dgm:prSet/>
      <dgm:spPr/>
      <dgm:t>
        <a:bodyPr/>
        <a:lstStyle/>
        <a:p>
          <a:endParaRPr lang="en-US"/>
        </a:p>
      </dgm:t>
    </dgm:pt>
    <dgm:pt modelId="{917A5DA1-E1BA-4B0D-A629-82991F4DF1D5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/>
            <a:t>স্ক্রীনে</a:t>
          </a:r>
          <a:r>
            <a:rPr lang="en-US" sz="2800" dirty="0" smtClean="0"/>
            <a:t> </a:t>
          </a:r>
          <a:r>
            <a:rPr lang="en-US" sz="2800" dirty="0" err="1" smtClean="0"/>
            <a:t>আসা</a:t>
          </a:r>
          <a:r>
            <a:rPr lang="en-US" sz="2800" dirty="0" smtClean="0"/>
            <a:t> </a:t>
          </a:r>
          <a:r>
            <a:rPr lang="en-US" sz="2800" dirty="0" err="1" smtClean="0"/>
            <a:t>কমান্ড</a:t>
          </a:r>
          <a:r>
            <a:rPr lang="en-US" sz="2800" dirty="0" smtClean="0"/>
            <a:t> </a:t>
          </a:r>
          <a:r>
            <a:rPr lang="en-US" sz="2800" dirty="0" err="1" smtClean="0"/>
            <a:t>প্রম্পট</a:t>
          </a:r>
          <a:r>
            <a:rPr lang="en-US" sz="2800" dirty="0" smtClean="0"/>
            <a:t> </a:t>
          </a:r>
          <a:r>
            <a:rPr lang="en-US" sz="2800" dirty="0" err="1" smtClean="0"/>
            <a:t>উইন্ডোতে</a:t>
          </a:r>
          <a:r>
            <a:rPr lang="en-US" sz="2800" dirty="0" smtClean="0"/>
            <a:t> </a:t>
          </a:r>
          <a:r>
            <a:rPr lang="en-US" sz="2800" dirty="0" err="1" smtClean="0"/>
            <a:t>টাইপ</a:t>
          </a:r>
          <a:r>
            <a:rPr lang="en-US" sz="2800" dirty="0" smtClean="0"/>
            <a:t> </a:t>
          </a:r>
          <a:r>
            <a:rPr lang="en-US" sz="2800" dirty="0" err="1" smtClean="0"/>
            <a:t>করবো</a:t>
          </a:r>
          <a:r>
            <a:rPr lang="en-US" sz="2800" dirty="0" smtClean="0"/>
            <a:t> ping www.google.com</a:t>
          </a:r>
          <a:endParaRPr lang="en-US" sz="2800" dirty="0"/>
        </a:p>
      </dgm:t>
    </dgm:pt>
    <dgm:pt modelId="{6DAC1954-C5A5-4084-B48E-AF9E02DE019B}" type="parTrans" cxnId="{0C39D360-62BD-4345-8E8B-BC95030BA957}">
      <dgm:prSet/>
      <dgm:spPr/>
      <dgm:t>
        <a:bodyPr/>
        <a:lstStyle/>
        <a:p>
          <a:endParaRPr lang="en-US"/>
        </a:p>
      </dgm:t>
    </dgm:pt>
    <dgm:pt modelId="{6A75C23B-BD18-4190-8C55-2F60FA6A61B8}" type="sibTrans" cxnId="{0C39D360-62BD-4345-8E8B-BC95030BA957}">
      <dgm:prSet/>
      <dgm:spPr/>
      <dgm:t>
        <a:bodyPr/>
        <a:lstStyle/>
        <a:p>
          <a:endParaRPr lang="en-US"/>
        </a:p>
      </dgm:t>
    </dgm:pt>
    <dgm:pt modelId="{A1ADB32A-CC97-410F-B3D1-609FEC700109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2800" dirty="0" err="1" smtClean="0"/>
            <a:t>কীবোর্ড</a:t>
          </a:r>
          <a:r>
            <a:rPr lang="en-US" sz="2800" dirty="0" smtClean="0"/>
            <a:t> </a:t>
          </a:r>
          <a:r>
            <a:rPr lang="en-US" sz="2800" dirty="0" err="1" smtClean="0"/>
            <a:t>থেকে</a:t>
          </a:r>
          <a:r>
            <a:rPr lang="en-US" sz="2800" dirty="0" smtClean="0"/>
            <a:t> </a:t>
          </a:r>
          <a:r>
            <a:rPr lang="en-US" sz="2800" dirty="0" err="1" smtClean="0"/>
            <a:t>এন্টার</a:t>
          </a:r>
          <a:r>
            <a:rPr lang="en-US" sz="2800" dirty="0" smtClean="0"/>
            <a:t> </a:t>
          </a:r>
          <a:r>
            <a:rPr lang="en-US" sz="2800" dirty="0" err="1" smtClean="0"/>
            <a:t>চাপবো</a:t>
          </a:r>
          <a:endParaRPr lang="en-US" sz="2800" dirty="0"/>
        </a:p>
      </dgm:t>
    </dgm:pt>
    <dgm:pt modelId="{09408416-1FF6-4714-944F-DF24EE033F7C}" type="parTrans" cxnId="{745ED338-6BD2-4F9B-B161-F8E5CE46BE12}">
      <dgm:prSet/>
      <dgm:spPr/>
      <dgm:t>
        <a:bodyPr/>
        <a:lstStyle/>
        <a:p>
          <a:endParaRPr lang="en-US"/>
        </a:p>
      </dgm:t>
    </dgm:pt>
    <dgm:pt modelId="{90C4795C-9E29-4EB6-9A01-78E0F33D626E}" type="sibTrans" cxnId="{745ED338-6BD2-4F9B-B161-F8E5CE46BE12}">
      <dgm:prSet/>
      <dgm:spPr/>
      <dgm:t>
        <a:bodyPr/>
        <a:lstStyle/>
        <a:p>
          <a:endParaRPr lang="en-US"/>
        </a:p>
      </dgm:t>
    </dgm:pt>
    <dgm:pt modelId="{B2445131-8369-4181-9BEC-F0C32BE6D818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2800" dirty="0" smtClean="0"/>
            <a:t>Ping statistics for </a:t>
          </a:r>
          <a:r>
            <a:rPr lang="en-US" sz="2800" dirty="0" err="1" smtClean="0"/>
            <a:t>খাতায়</a:t>
          </a:r>
          <a:r>
            <a:rPr lang="en-US" sz="2800" dirty="0" smtClean="0"/>
            <a:t> </a:t>
          </a:r>
          <a:r>
            <a:rPr lang="en-US" sz="2800" dirty="0" err="1" smtClean="0"/>
            <a:t>নোট</a:t>
          </a:r>
          <a:r>
            <a:rPr lang="en-US" sz="2800" dirty="0" smtClean="0"/>
            <a:t> </a:t>
          </a:r>
          <a:r>
            <a:rPr lang="en-US" sz="2800" dirty="0" err="1" smtClean="0"/>
            <a:t>করবো</a:t>
          </a:r>
          <a:r>
            <a:rPr lang="en-US" sz="2800" dirty="0" smtClean="0"/>
            <a:t>।</a:t>
          </a:r>
          <a:endParaRPr lang="en-US" sz="2800" dirty="0"/>
        </a:p>
      </dgm:t>
    </dgm:pt>
    <dgm:pt modelId="{D3177A27-34FF-41E9-97DB-7A3A5CC013BB}" type="sibTrans" cxnId="{87C4942D-F45A-41D1-BCB8-ABBEB7B5D871}">
      <dgm:prSet/>
      <dgm:spPr/>
      <dgm:t>
        <a:bodyPr/>
        <a:lstStyle/>
        <a:p>
          <a:endParaRPr lang="en-US"/>
        </a:p>
      </dgm:t>
    </dgm:pt>
    <dgm:pt modelId="{1368A250-74D0-4290-AE67-8087AF3C5DF5}" type="parTrans" cxnId="{87C4942D-F45A-41D1-BCB8-ABBEB7B5D871}">
      <dgm:prSet/>
      <dgm:spPr/>
      <dgm:t>
        <a:bodyPr/>
        <a:lstStyle/>
        <a:p>
          <a:endParaRPr lang="en-US"/>
        </a:p>
      </dgm:t>
    </dgm:pt>
    <dgm:pt modelId="{BFCE2D99-4D2F-43B7-9AA7-EEBDD19BE94F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/>
            <a:t>ধাপসমূহ</a:t>
          </a:r>
          <a:endParaRPr lang="en-US" dirty="0"/>
        </a:p>
      </dgm:t>
    </dgm:pt>
    <dgm:pt modelId="{81EAABCC-5BCB-4B13-B4DC-782FA11A30A3}" type="sibTrans" cxnId="{322D246E-A95F-4DB1-B588-CD969AD3A80D}">
      <dgm:prSet/>
      <dgm:spPr/>
      <dgm:t>
        <a:bodyPr/>
        <a:lstStyle/>
        <a:p>
          <a:endParaRPr lang="en-US"/>
        </a:p>
      </dgm:t>
    </dgm:pt>
    <dgm:pt modelId="{8F7F2A56-1CC1-4A29-811A-9F00A7833FBD}" type="parTrans" cxnId="{322D246E-A95F-4DB1-B588-CD969AD3A80D}">
      <dgm:prSet/>
      <dgm:spPr/>
      <dgm:t>
        <a:bodyPr/>
        <a:lstStyle/>
        <a:p>
          <a:endParaRPr lang="en-US"/>
        </a:p>
      </dgm:t>
    </dgm:pt>
    <dgm:pt modelId="{E5C463F2-70B5-401A-BBA4-D763AA22E9A6}" type="pres">
      <dgm:prSet presAssocID="{E9F30355-2960-4EB4-9FB4-C770D2BBEB56}" presName="vert0" presStyleCnt="0">
        <dgm:presLayoutVars>
          <dgm:dir/>
          <dgm:animOne val="branch"/>
          <dgm:animLvl val="lvl"/>
        </dgm:presLayoutVars>
      </dgm:prSet>
      <dgm:spPr/>
    </dgm:pt>
    <dgm:pt modelId="{9CCFB898-9926-41CC-8565-4848147EFE62}" type="pres">
      <dgm:prSet presAssocID="{BFCE2D99-4D2F-43B7-9AA7-EEBDD19BE94F}" presName="thickLine" presStyleLbl="alignNode1" presStyleIdx="0" presStyleCnt="1"/>
      <dgm:spPr/>
    </dgm:pt>
    <dgm:pt modelId="{51B3CF2C-35AC-4DAC-B616-2B40D3469383}" type="pres">
      <dgm:prSet presAssocID="{BFCE2D99-4D2F-43B7-9AA7-EEBDD19BE94F}" presName="horz1" presStyleCnt="0"/>
      <dgm:spPr/>
    </dgm:pt>
    <dgm:pt modelId="{E47BA876-CE90-4D32-9D20-7738245A349B}" type="pres">
      <dgm:prSet presAssocID="{BFCE2D99-4D2F-43B7-9AA7-EEBDD19BE94F}" presName="tx1" presStyleLbl="revTx" presStyleIdx="0" presStyleCnt="8" custScaleX="553507"/>
      <dgm:spPr/>
      <dgm:t>
        <a:bodyPr/>
        <a:lstStyle/>
        <a:p>
          <a:endParaRPr lang="en-US"/>
        </a:p>
      </dgm:t>
    </dgm:pt>
    <dgm:pt modelId="{03BC157E-F20E-49D3-989C-D1C377428A46}" type="pres">
      <dgm:prSet presAssocID="{BFCE2D99-4D2F-43B7-9AA7-EEBDD19BE94F}" presName="vert1" presStyleCnt="0"/>
      <dgm:spPr/>
    </dgm:pt>
    <dgm:pt modelId="{1C82166D-7DBA-417D-9EED-1997E26871A6}" type="pres">
      <dgm:prSet presAssocID="{EE952252-DE61-4C70-A619-6D4DFC03E7C3}" presName="vertSpace2a" presStyleCnt="0"/>
      <dgm:spPr/>
    </dgm:pt>
    <dgm:pt modelId="{599979BC-22DD-4433-9ACD-F8193BAB22E5}" type="pres">
      <dgm:prSet presAssocID="{EE952252-DE61-4C70-A619-6D4DFC03E7C3}" presName="horz2" presStyleCnt="0"/>
      <dgm:spPr/>
    </dgm:pt>
    <dgm:pt modelId="{714DD079-109B-41B9-A32F-B453B894438C}" type="pres">
      <dgm:prSet presAssocID="{EE952252-DE61-4C70-A619-6D4DFC03E7C3}" presName="horzSpace2" presStyleCnt="0"/>
      <dgm:spPr/>
    </dgm:pt>
    <dgm:pt modelId="{A4542093-9A2A-48ED-A26F-C7477C5FE0AA}" type="pres">
      <dgm:prSet presAssocID="{EE952252-DE61-4C70-A619-6D4DFC03E7C3}" presName="tx2" presStyleLbl="revTx" presStyleIdx="1" presStyleCnt="8" custScaleX="833774"/>
      <dgm:spPr/>
      <dgm:t>
        <a:bodyPr/>
        <a:lstStyle/>
        <a:p>
          <a:endParaRPr lang="en-US"/>
        </a:p>
      </dgm:t>
    </dgm:pt>
    <dgm:pt modelId="{5E5FA74B-F8FC-4EC5-8B3A-D5BF605C1716}" type="pres">
      <dgm:prSet presAssocID="{EE952252-DE61-4C70-A619-6D4DFC03E7C3}" presName="vert2" presStyleCnt="0"/>
      <dgm:spPr/>
    </dgm:pt>
    <dgm:pt modelId="{70855A1B-FC14-4B7C-ADC7-A6AD64EAE42C}" type="pres">
      <dgm:prSet presAssocID="{EE952252-DE61-4C70-A619-6D4DFC03E7C3}" presName="thinLine2b" presStyleLbl="callout" presStyleIdx="0" presStyleCnt="6"/>
      <dgm:spPr/>
    </dgm:pt>
    <dgm:pt modelId="{DAF4BE46-5E42-45A5-9E88-FE81B5E08418}" type="pres">
      <dgm:prSet presAssocID="{EE952252-DE61-4C70-A619-6D4DFC03E7C3}" presName="vertSpace2b" presStyleCnt="0"/>
      <dgm:spPr/>
    </dgm:pt>
    <dgm:pt modelId="{C52EA425-4E0E-4F51-B499-AD67C7ECB6D5}" type="pres">
      <dgm:prSet presAssocID="{B044FE82-C3E4-43E2-9D6E-E353EDD33B6F}" presName="horz2" presStyleCnt="0"/>
      <dgm:spPr/>
    </dgm:pt>
    <dgm:pt modelId="{F89DBDC7-82CF-4029-BAFE-BCD9F8B3BF3A}" type="pres">
      <dgm:prSet presAssocID="{B044FE82-C3E4-43E2-9D6E-E353EDD33B6F}" presName="horzSpace2" presStyleCnt="0"/>
      <dgm:spPr/>
    </dgm:pt>
    <dgm:pt modelId="{79DEFCAE-7CF0-411F-9A46-807112D424E5}" type="pres">
      <dgm:prSet presAssocID="{B044FE82-C3E4-43E2-9D6E-E353EDD33B6F}" presName="tx2" presStyleLbl="revTx" presStyleIdx="2" presStyleCnt="8" custScaleX="891035"/>
      <dgm:spPr/>
      <dgm:t>
        <a:bodyPr/>
        <a:lstStyle/>
        <a:p>
          <a:endParaRPr lang="en-US"/>
        </a:p>
      </dgm:t>
    </dgm:pt>
    <dgm:pt modelId="{A15025D3-D870-492E-8C22-0BDB09609145}" type="pres">
      <dgm:prSet presAssocID="{B044FE82-C3E4-43E2-9D6E-E353EDD33B6F}" presName="vert2" presStyleCnt="0"/>
      <dgm:spPr/>
    </dgm:pt>
    <dgm:pt modelId="{D488831E-D5EB-48FC-859D-EC406CAF9154}" type="pres">
      <dgm:prSet presAssocID="{B044FE82-C3E4-43E2-9D6E-E353EDD33B6F}" presName="thinLine2b" presStyleLbl="callout" presStyleIdx="1" presStyleCnt="6"/>
      <dgm:spPr/>
    </dgm:pt>
    <dgm:pt modelId="{BB3C12BB-C740-415C-8236-527AE0C38102}" type="pres">
      <dgm:prSet presAssocID="{B044FE82-C3E4-43E2-9D6E-E353EDD33B6F}" presName="vertSpace2b" presStyleCnt="0"/>
      <dgm:spPr/>
    </dgm:pt>
    <dgm:pt modelId="{A27195CC-253F-4C53-85A2-D7AE613D468E}" type="pres">
      <dgm:prSet presAssocID="{09101ED7-0734-4176-A0A0-867517DD4CF6}" presName="horz2" presStyleCnt="0"/>
      <dgm:spPr/>
    </dgm:pt>
    <dgm:pt modelId="{433AA79D-A80A-41A8-B846-3E340EDD0BA7}" type="pres">
      <dgm:prSet presAssocID="{09101ED7-0734-4176-A0A0-867517DD4CF6}" presName="horzSpace2" presStyleCnt="0"/>
      <dgm:spPr/>
    </dgm:pt>
    <dgm:pt modelId="{9444168E-03F7-473A-8340-14981FC7BE46}" type="pres">
      <dgm:prSet presAssocID="{09101ED7-0734-4176-A0A0-867517DD4CF6}" presName="tx2" presStyleLbl="revTx" presStyleIdx="3" presStyleCnt="8" custScaleX="948214"/>
      <dgm:spPr/>
      <dgm:t>
        <a:bodyPr/>
        <a:lstStyle/>
        <a:p>
          <a:endParaRPr lang="en-US"/>
        </a:p>
      </dgm:t>
    </dgm:pt>
    <dgm:pt modelId="{4E9A75FB-8287-4C29-B11A-D63C9225C4B2}" type="pres">
      <dgm:prSet presAssocID="{09101ED7-0734-4176-A0A0-867517DD4CF6}" presName="vert2" presStyleCnt="0"/>
      <dgm:spPr/>
    </dgm:pt>
    <dgm:pt modelId="{9D09A22E-1CF0-4DF9-9340-D3C150B10098}" type="pres">
      <dgm:prSet presAssocID="{48C8A972-FBC0-4D68-97BB-03FFD05A444A}" presName="horz3" presStyleCnt="0"/>
      <dgm:spPr/>
    </dgm:pt>
    <dgm:pt modelId="{56089B83-910B-41E9-816F-7DBAD3FD40AA}" type="pres">
      <dgm:prSet presAssocID="{48C8A972-FBC0-4D68-97BB-03FFD05A444A}" presName="horzSpace3" presStyleCnt="0"/>
      <dgm:spPr/>
    </dgm:pt>
    <dgm:pt modelId="{9FACC1C7-B47E-4B9B-85C7-65E6B206D7D0}" type="pres">
      <dgm:prSet presAssocID="{48C8A972-FBC0-4D68-97BB-03FFD05A444A}" presName="tx3" presStyleLbl="revTx" presStyleIdx="4" presStyleCnt="8"/>
      <dgm:spPr/>
    </dgm:pt>
    <dgm:pt modelId="{4055963D-8A1B-4C31-8B9D-6CE7F55ADE1E}" type="pres">
      <dgm:prSet presAssocID="{48C8A972-FBC0-4D68-97BB-03FFD05A444A}" presName="vert3" presStyleCnt="0"/>
      <dgm:spPr/>
    </dgm:pt>
    <dgm:pt modelId="{708FE8F5-0814-4714-BA82-2BEAD566DE4E}" type="pres">
      <dgm:prSet presAssocID="{09101ED7-0734-4176-A0A0-867517DD4CF6}" presName="thinLine2b" presStyleLbl="callout" presStyleIdx="2" presStyleCnt="6"/>
      <dgm:spPr/>
    </dgm:pt>
    <dgm:pt modelId="{01F241C6-BC77-42D2-B4EC-E5C206BA6A6E}" type="pres">
      <dgm:prSet presAssocID="{09101ED7-0734-4176-A0A0-867517DD4CF6}" presName="vertSpace2b" presStyleCnt="0"/>
      <dgm:spPr/>
    </dgm:pt>
    <dgm:pt modelId="{4DCB4A2C-96F6-46F6-AE39-291A157C66BF}" type="pres">
      <dgm:prSet presAssocID="{917A5DA1-E1BA-4B0D-A629-82991F4DF1D5}" presName="horz2" presStyleCnt="0"/>
      <dgm:spPr/>
    </dgm:pt>
    <dgm:pt modelId="{A0CE3A4D-646B-4AEE-82EC-D8E5945AAFC0}" type="pres">
      <dgm:prSet presAssocID="{917A5DA1-E1BA-4B0D-A629-82991F4DF1D5}" presName="horzSpace2" presStyleCnt="0"/>
      <dgm:spPr/>
    </dgm:pt>
    <dgm:pt modelId="{B9D24020-85B2-4503-B420-59AA588E72A4}" type="pres">
      <dgm:prSet presAssocID="{917A5DA1-E1BA-4B0D-A629-82991F4DF1D5}" presName="tx2" presStyleLbl="revTx" presStyleIdx="5" presStyleCnt="8" custScaleX="1108225" custLinFactNeighborY="-2481"/>
      <dgm:spPr/>
      <dgm:t>
        <a:bodyPr/>
        <a:lstStyle/>
        <a:p>
          <a:endParaRPr lang="en-US"/>
        </a:p>
      </dgm:t>
    </dgm:pt>
    <dgm:pt modelId="{F7643F4D-2B1A-403F-A6E3-EAF0D4AC9A20}" type="pres">
      <dgm:prSet presAssocID="{917A5DA1-E1BA-4B0D-A629-82991F4DF1D5}" presName="vert2" presStyleCnt="0"/>
      <dgm:spPr/>
    </dgm:pt>
    <dgm:pt modelId="{4020928A-C346-460F-8DFF-00D586578A22}" type="pres">
      <dgm:prSet presAssocID="{917A5DA1-E1BA-4B0D-A629-82991F4DF1D5}" presName="thinLine2b" presStyleLbl="callout" presStyleIdx="3" presStyleCnt="6"/>
      <dgm:spPr/>
    </dgm:pt>
    <dgm:pt modelId="{C31FC020-13AD-4410-BF32-9B1F94150A3C}" type="pres">
      <dgm:prSet presAssocID="{917A5DA1-E1BA-4B0D-A629-82991F4DF1D5}" presName="vertSpace2b" presStyleCnt="0"/>
      <dgm:spPr/>
    </dgm:pt>
    <dgm:pt modelId="{D4346DAD-F486-4D54-B11C-145194D4FA32}" type="pres">
      <dgm:prSet presAssocID="{A1ADB32A-CC97-410F-B3D1-609FEC700109}" presName="horz2" presStyleCnt="0"/>
      <dgm:spPr/>
    </dgm:pt>
    <dgm:pt modelId="{9A8FD34F-8FE4-4DD7-B919-E79DEE80B953}" type="pres">
      <dgm:prSet presAssocID="{A1ADB32A-CC97-410F-B3D1-609FEC700109}" presName="horzSpace2" presStyleCnt="0"/>
      <dgm:spPr/>
    </dgm:pt>
    <dgm:pt modelId="{3BFE3150-7101-46A9-B0F2-70A3334FE64A}" type="pres">
      <dgm:prSet presAssocID="{A1ADB32A-CC97-410F-B3D1-609FEC700109}" presName="tx2" presStyleLbl="revTx" presStyleIdx="6" presStyleCnt="8" custScaleX="1165275" custLinFactNeighborY="149"/>
      <dgm:spPr/>
      <dgm:t>
        <a:bodyPr/>
        <a:lstStyle/>
        <a:p>
          <a:endParaRPr lang="en-US"/>
        </a:p>
      </dgm:t>
    </dgm:pt>
    <dgm:pt modelId="{79F38580-3447-4E81-B5CF-9B8C929446B6}" type="pres">
      <dgm:prSet presAssocID="{A1ADB32A-CC97-410F-B3D1-609FEC700109}" presName="vert2" presStyleCnt="0"/>
      <dgm:spPr/>
    </dgm:pt>
    <dgm:pt modelId="{46658609-1DFA-4F6A-B2E4-A029B50AB32D}" type="pres">
      <dgm:prSet presAssocID="{A1ADB32A-CC97-410F-B3D1-609FEC700109}" presName="thinLine2b" presStyleLbl="callout" presStyleIdx="4" presStyleCnt="6"/>
      <dgm:spPr/>
    </dgm:pt>
    <dgm:pt modelId="{80510514-DEE0-48D2-9CC1-F2B4AF69B617}" type="pres">
      <dgm:prSet presAssocID="{A1ADB32A-CC97-410F-B3D1-609FEC700109}" presName="vertSpace2b" presStyleCnt="0"/>
      <dgm:spPr/>
    </dgm:pt>
    <dgm:pt modelId="{6AF9CF4A-B851-464C-9DAF-9E2E144C9965}" type="pres">
      <dgm:prSet presAssocID="{B2445131-8369-4181-9BEC-F0C32BE6D818}" presName="horz2" presStyleCnt="0"/>
      <dgm:spPr/>
    </dgm:pt>
    <dgm:pt modelId="{1AFDEC60-1051-436F-8659-49BA57AAE81F}" type="pres">
      <dgm:prSet presAssocID="{B2445131-8369-4181-9BEC-F0C32BE6D818}" presName="horzSpace2" presStyleCnt="0"/>
      <dgm:spPr/>
    </dgm:pt>
    <dgm:pt modelId="{3502C907-59FB-4347-A14D-9C9BB158343B}" type="pres">
      <dgm:prSet presAssocID="{B2445131-8369-4181-9BEC-F0C32BE6D818}" presName="tx2" presStyleLbl="revTx" presStyleIdx="7" presStyleCnt="8" custScaleX="1221465" custLinFactNeighborY="-2596"/>
      <dgm:spPr/>
      <dgm:t>
        <a:bodyPr/>
        <a:lstStyle/>
        <a:p>
          <a:endParaRPr lang="en-US"/>
        </a:p>
      </dgm:t>
    </dgm:pt>
    <dgm:pt modelId="{150A17F3-5207-4AB7-A060-EB58AA8CFC80}" type="pres">
      <dgm:prSet presAssocID="{B2445131-8369-4181-9BEC-F0C32BE6D818}" presName="vert2" presStyleCnt="0"/>
      <dgm:spPr/>
    </dgm:pt>
    <dgm:pt modelId="{0421652F-D081-4981-AA8C-451E4BD8949E}" type="pres">
      <dgm:prSet presAssocID="{B2445131-8369-4181-9BEC-F0C32BE6D818}" presName="thinLine2b" presStyleLbl="callout" presStyleIdx="5" presStyleCnt="6"/>
      <dgm:spPr/>
    </dgm:pt>
    <dgm:pt modelId="{918184B0-859B-45CC-A55B-69052BA0A67A}" type="pres">
      <dgm:prSet presAssocID="{B2445131-8369-4181-9BEC-F0C32BE6D818}" presName="vertSpace2b" presStyleCnt="0"/>
      <dgm:spPr/>
    </dgm:pt>
  </dgm:ptLst>
  <dgm:cxnLst>
    <dgm:cxn modelId="{F81436CB-0AD2-4D5B-8BD8-3635E21633E5}" type="presOf" srcId="{BFCE2D99-4D2F-43B7-9AA7-EEBDD19BE94F}" destId="{E47BA876-CE90-4D32-9D20-7738245A349B}" srcOrd="0" destOrd="0" presId="urn:microsoft.com/office/officeart/2008/layout/LinedList"/>
    <dgm:cxn modelId="{2804A178-ECEB-4059-ABBF-7E0BD229D267}" srcId="{09101ED7-0734-4176-A0A0-867517DD4CF6}" destId="{48C8A972-FBC0-4D68-97BB-03FFD05A444A}" srcOrd="0" destOrd="0" parTransId="{89926D75-6487-4C31-9F34-A2EA7B6F9986}" sibTransId="{588CBF7E-54AB-40DF-BDC7-4EB6A7BCC73C}"/>
    <dgm:cxn modelId="{322D246E-A95F-4DB1-B588-CD969AD3A80D}" srcId="{E9F30355-2960-4EB4-9FB4-C770D2BBEB56}" destId="{BFCE2D99-4D2F-43B7-9AA7-EEBDD19BE94F}" srcOrd="0" destOrd="0" parTransId="{8F7F2A56-1CC1-4A29-811A-9F00A7833FBD}" sibTransId="{81EAABCC-5BCB-4B13-B4DC-782FA11A30A3}"/>
    <dgm:cxn modelId="{AFE38811-804B-45CA-B884-915CFA7D5CEE}" srcId="{BFCE2D99-4D2F-43B7-9AA7-EEBDD19BE94F}" destId="{EE952252-DE61-4C70-A619-6D4DFC03E7C3}" srcOrd="0" destOrd="0" parTransId="{0EBBDEF0-A7C2-4A4D-AB8C-FE5E8EBBCC6D}" sibTransId="{A690CEB7-4CFD-4A26-96EB-E7FCE8030173}"/>
    <dgm:cxn modelId="{953476CF-4CCD-4DB7-846C-218460D4F86C}" type="presOf" srcId="{48C8A972-FBC0-4D68-97BB-03FFD05A444A}" destId="{9FACC1C7-B47E-4B9B-85C7-65E6B206D7D0}" srcOrd="0" destOrd="0" presId="urn:microsoft.com/office/officeart/2008/layout/LinedList"/>
    <dgm:cxn modelId="{4B2CD78C-0546-493A-BF62-0D42EC107E63}" srcId="{BFCE2D99-4D2F-43B7-9AA7-EEBDD19BE94F}" destId="{B044FE82-C3E4-43E2-9D6E-E353EDD33B6F}" srcOrd="1" destOrd="0" parTransId="{536B3760-35EF-490E-98AF-12A7B2B252D9}" sibTransId="{CC3DA81F-0A8C-4F5A-9EE5-77CB529F634E}"/>
    <dgm:cxn modelId="{745ED338-6BD2-4F9B-B161-F8E5CE46BE12}" srcId="{BFCE2D99-4D2F-43B7-9AA7-EEBDD19BE94F}" destId="{A1ADB32A-CC97-410F-B3D1-609FEC700109}" srcOrd="4" destOrd="0" parTransId="{09408416-1FF6-4714-944F-DF24EE033F7C}" sibTransId="{90C4795C-9E29-4EB6-9A01-78E0F33D626E}"/>
    <dgm:cxn modelId="{0C39D360-62BD-4345-8E8B-BC95030BA957}" srcId="{BFCE2D99-4D2F-43B7-9AA7-EEBDD19BE94F}" destId="{917A5DA1-E1BA-4B0D-A629-82991F4DF1D5}" srcOrd="3" destOrd="0" parTransId="{6DAC1954-C5A5-4084-B48E-AF9E02DE019B}" sibTransId="{6A75C23B-BD18-4190-8C55-2F60FA6A61B8}"/>
    <dgm:cxn modelId="{2D9BB75E-F3A8-447E-87E6-E90DFDA75A1C}" type="presOf" srcId="{B044FE82-C3E4-43E2-9D6E-E353EDD33B6F}" destId="{79DEFCAE-7CF0-411F-9A46-807112D424E5}" srcOrd="0" destOrd="0" presId="urn:microsoft.com/office/officeart/2008/layout/LinedList"/>
    <dgm:cxn modelId="{ADFD5FD3-CEFA-45E2-BA95-4F6A576A7BD5}" type="presOf" srcId="{A1ADB32A-CC97-410F-B3D1-609FEC700109}" destId="{3BFE3150-7101-46A9-B0F2-70A3334FE64A}" srcOrd="0" destOrd="0" presId="urn:microsoft.com/office/officeart/2008/layout/LinedList"/>
    <dgm:cxn modelId="{BE00D995-8E49-4F14-AA33-58F667ECB9B5}" type="presOf" srcId="{E9F30355-2960-4EB4-9FB4-C770D2BBEB56}" destId="{E5C463F2-70B5-401A-BBA4-D763AA22E9A6}" srcOrd="0" destOrd="0" presId="urn:microsoft.com/office/officeart/2008/layout/LinedList"/>
    <dgm:cxn modelId="{7F8DE70B-7814-431D-A105-2A50937D93C9}" type="presOf" srcId="{09101ED7-0734-4176-A0A0-867517DD4CF6}" destId="{9444168E-03F7-473A-8340-14981FC7BE46}" srcOrd="0" destOrd="0" presId="urn:microsoft.com/office/officeart/2008/layout/LinedList"/>
    <dgm:cxn modelId="{43F5F29A-A810-4471-BE18-3510C773EC0B}" type="presOf" srcId="{B2445131-8369-4181-9BEC-F0C32BE6D818}" destId="{3502C907-59FB-4347-A14D-9C9BB158343B}" srcOrd="0" destOrd="0" presId="urn:microsoft.com/office/officeart/2008/layout/LinedList"/>
    <dgm:cxn modelId="{FBDD1840-3B36-47D4-A732-2489B2E7CADF}" srcId="{BFCE2D99-4D2F-43B7-9AA7-EEBDD19BE94F}" destId="{09101ED7-0734-4176-A0A0-867517DD4CF6}" srcOrd="2" destOrd="0" parTransId="{CB93754A-6727-4D09-9429-7FD00D5AAC24}" sibTransId="{EB41F30C-3EEC-4847-95B0-D665CF999A90}"/>
    <dgm:cxn modelId="{87C4942D-F45A-41D1-BCB8-ABBEB7B5D871}" srcId="{BFCE2D99-4D2F-43B7-9AA7-EEBDD19BE94F}" destId="{B2445131-8369-4181-9BEC-F0C32BE6D818}" srcOrd="5" destOrd="0" parTransId="{1368A250-74D0-4290-AE67-8087AF3C5DF5}" sibTransId="{D3177A27-34FF-41E9-97DB-7A3A5CC013BB}"/>
    <dgm:cxn modelId="{2FEFE886-8774-4332-95CB-BB68A4D7BE8B}" type="presOf" srcId="{EE952252-DE61-4C70-A619-6D4DFC03E7C3}" destId="{A4542093-9A2A-48ED-A26F-C7477C5FE0AA}" srcOrd="0" destOrd="0" presId="urn:microsoft.com/office/officeart/2008/layout/LinedList"/>
    <dgm:cxn modelId="{A567AB0D-5CF5-4F92-B552-C2754245DE21}" type="presOf" srcId="{917A5DA1-E1BA-4B0D-A629-82991F4DF1D5}" destId="{B9D24020-85B2-4503-B420-59AA588E72A4}" srcOrd="0" destOrd="0" presId="urn:microsoft.com/office/officeart/2008/layout/LinedList"/>
    <dgm:cxn modelId="{7EF590C5-94A9-4D16-9753-3B6CA11E7A11}" type="presParOf" srcId="{E5C463F2-70B5-401A-BBA4-D763AA22E9A6}" destId="{9CCFB898-9926-41CC-8565-4848147EFE62}" srcOrd="0" destOrd="0" presId="urn:microsoft.com/office/officeart/2008/layout/LinedList"/>
    <dgm:cxn modelId="{D25193BC-67D3-49A3-BEA2-0D451E4534E9}" type="presParOf" srcId="{E5C463F2-70B5-401A-BBA4-D763AA22E9A6}" destId="{51B3CF2C-35AC-4DAC-B616-2B40D3469383}" srcOrd="1" destOrd="0" presId="urn:microsoft.com/office/officeart/2008/layout/LinedList"/>
    <dgm:cxn modelId="{840C4468-CDCA-4374-99F4-F897D55A1ED2}" type="presParOf" srcId="{51B3CF2C-35AC-4DAC-B616-2B40D3469383}" destId="{E47BA876-CE90-4D32-9D20-7738245A349B}" srcOrd="0" destOrd="0" presId="urn:microsoft.com/office/officeart/2008/layout/LinedList"/>
    <dgm:cxn modelId="{E5659A20-A132-4314-A0D9-C537DE09FD69}" type="presParOf" srcId="{51B3CF2C-35AC-4DAC-B616-2B40D3469383}" destId="{03BC157E-F20E-49D3-989C-D1C377428A46}" srcOrd="1" destOrd="0" presId="urn:microsoft.com/office/officeart/2008/layout/LinedList"/>
    <dgm:cxn modelId="{A68F8CFC-731A-4FA2-BE79-B49B400C8AC8}" type="presParOf" srcId="{03BC157E-F20E-49D3-989C-D1C377428A46}" destId="{1C82166D-7DBA-417D-9EED-1997E26871A6}" srcOrd="0" destOrd="0" presId="urn:microsoft.com/office/officeart/2008/layout/LinedList"/>
    <dgm:cxn modelId="{20B2ECBD-345F-4CE3-9212-E2F604049875}" type="presParOf" srcId="{03BC157E-F20E-49D3-989C-D1C377428A46}" destId="{599979BC-22DD-4433-9ACD-F8193BAB22E5}" srcOrd="1" destOrd="0" presId="urn:microsoft.com/office/officeart/2008/layout/LinedList"/>
    <dgm:cxn modelId="{12D58CD9-C3A5-42FB-8DE5-F3406FBBAF0D}" type="presParOf" srcId="{599979BC-22DD-4433-9ACD-F8193BAB22E5}" destId="{714DD079-109B-41B9-A32F-B453B894438C}" srcOrd="0" destOrd="0" presId="urn:microsoft.com/office/officeart/2008/layout/LinedList"/>
    <dgm:cxn modelId="{7CA6EC6A-5644-4A3E-B171-2B5CCF75685A}" type="presParOf" srcId="{599979BC-22DD-4433-9ACD-F8193BAB22E5}" destId="{A4542093-9A2A-48ED-A26F-C7477C5FE0AA}" srcOrd="1" destOrd="0" presId="urn:microsoft.com/office/officeart/2008/layout/LinedList"/>
    <dgm:cxn modelId="{AE4643A3-5D64-4D0A-88EC-4E0ECA31FCF2}" type="presParOf" srcId="{599979BC-22DD-4433-9ACD-F8193BAB22E5}" destId="{5E5FA74B-F8FC-4EC5-8B3A-D5BF605C1716}" srcOrd="2" destOrd="0" presId="urn:microsoft.com/office/officeart/2008/layout/LinedList"/>
    <dgm:cxn modelId="{EB1E70E7-AE81-4423-91C3-527167A4F21B}" type="presParOf" srcId="{03BC157E-F20E-49D3-989C-D1C377428A46}" destId="{70855A1B-FC14-4B7C-ADC7-A6AD64EAE42C}" srcOrd="2" destOrd="0" presId="urn:microsoft.com/office/officeart/2008/layout/LinedList"/>
    <dgm:cxn modelId="{A60FA0D6-BC67-4563-B190-1AC60D6F53F5}" type="presParOf" srcId="{03BC157E-F20E-49D3-989C-D1C377428A46}" destId="{DAF4BE46-5E42-45A5-9E88-FE81B5E08418}" srcOrd="3" destOrd="0" presId="urn:microsoft.com/office/officeart/2008/layout/LinedList"/>
    <dgm:cxn modelId="{C0620EF2-E711-4C04-8552-BF2CEBB3A896}" type="presParOf" srcId="{03BC157E-F20E-49D3-989C-D1C377428A46}" destId="{C52EA425-4E0E-4F51-B499-AD67C7ECB6D5}" srcOrd="4" destOrd="0" presId="urn:microsoft.com/office/officeart/2008/layout/LinedList"/>
    <dgm:cxn modelId="{B71E0C72-AB32-4792-8581-9D617ADDF99D}" type="presParOf" srcId="{C52EA425-4E0E-4F51-B499-AD67C7ECB6D5}" destId="{F89DBDC7-82CF-4029-BAFE-BCD9F8B3BF3A}" srcOrd="0" destOrd="0" presId="urn:microsoft.com/office/officeart/2008/layout/LinedList"/>
    <dgm:cxn modelId="{0BB9AA41-5E9B-4A1B-8809-BA9C13917C8B}" type="presParOf" srcId="{C52EA425-4E0E-4F51-B499-AD67C7ECB6D5}" destId="{79DEFCAE-7CF0-411F-9A46-807112D424E5}" srcOrd="1" destOrd="0" presId="urn:microsoft.com/office/officeart/2008/layout/LinedList"/>
    <dgm:cxn modelId="{0E019BD6-40FA-47C3-8CC9-4D51E0990423}" type="presParOf" srcId="{C52EA425-4E0E-4F51-B499-AD67C7ECB6D5}" destId="{A15025D3-D870-492E-8C22-0BDB09609145}" srcOrd="2" destOrd="0" presId="urn:microsoft.com/office/officeart/2008/layout/LinedList"/>
    <dgm:cxn modelId="{A3ABE0A2-7244-4D58-AA3F-70BB67E6DC9F}" type="presParOf" srcId="{03BC157E-F20E-49D3-989C-D1C377428A46}" destId="{D488831E-D5EB-48FC-859D-EC406CAF9154}" srcOrd="5" destOrd="0" presId="urn:microsoft.com/office/officeart/2008/layout/LinedList"/>
    <dgm:cxn modelId="{88C5D887-EAB8-4296-A283-AB56FCA1B40B}" type="presParOf" srcId="{03BC157E-F20E-49D3-989C-D1C377428A46}" destId="{BB3C12BB-C740-415C-8236-527AE0C38102}" srcOrd="6" destOrd="0" presId="urn:microsoft.com/office/officeart/2008/layout/LinedList"/>
    <dgm:cxn modelId="{1B045664-F477-4AFD-B3A4-8E619ED5A4CF}" type="presParOf" srcId="{03BC157E-F20E-49D3-989C-D1C377428A46}" destId="{A27195CC-253F-4C53-85A2-D7AE613D468E}" srcOrd="7" destOrd="0" presId="urn:microsoft.com/office/officeart/2008/layout/LinedList"/>
    <dgm:cxn modelId="{0720411D-13F3-4050-B4ED-11D715302CDD}" type="presParOf" srcId="{A27195CC-253F-4C53-85A2-D7AE613D468E}" destId="{433AA79D-A80A-41A8-B846-3E340EDD0BA7}" srcOrd="0" destOrd="0" presId="urn:microsoft.com/office/officeart/2008/layout/LinedList"/>
    <dgm:cxn modelId="{4FF0489C-037C-4EDE-98B7-352E7BF4ED28}" type="presParOf" srcId="{A27195CC-253F-4C53-85A2-D7AE613D468E}" destId="{9444168E-03F7-473A-8340-14981FC7BE46}" srcOrd="1" destOrd="0" presId="urn:microsoft.com/office/officeart/2008/layout/LinedList"/>
    <dgm:cxn modelId="{A22AC247-DDA4-4798-83A2-863D407DFA2E}" type="presParOf" srcId="{A27195CC-253F-4C53-85A2-D7AE613D468E}" destId="{4E9A75FB-8287-4C29-B11A-D63C9225C4B2}" srcOrd="2" destOrd="0" presId="urn:microsoft.com/office/officeart/2008/layout/LinedList"/>
    <dgm:cxn modelId="{930AD643-1F1F-40B5-88BC-D9ED297CF1EF}" type="presParOf" srcId="{4E9A75FB-8287-4C29-B11A-D63C9225C4B2}" destId="{9D09A22E-1CF0-4DF9-9340-D3C150B10098}" srcOrd="0" destOrd="0" presId="urn:microsoft.com/office/officeart/2008/layout/LinedList"/>
    <dgm:cxn modelId="{E378472F-29AC-4389-BBE3-83A05E26181E}" type="presParOf" srcId="{9D09A22E-1CF0-4DF9-9340-D3C150B10098}" destId="{56089B83-910B-41E9-816F-7DBAD3FD40AA}" srcOrd="0" destOrd="0" presId="urn:microsoft.com/office/officeart/2008/layout/LinedList"/>
    <dgm:cxn modelId="{94F2E3DB-11CB-4945-96FC-6BB6C7C63C83}" type="presParOf" srcId="{9D09A22E-1CF0-4DF9-9340-D3C150B10098}" destId="{9FACC1C7-B47E-4B9B-85C7-65E6B206D7D0}" srcOrd="1" destOrd="0" presId="urn:microsoft.com/office/officeart/2008/layout/LinedList"/>
    <dgm:cxn modelId="{D92B4BDB-F60D-438D-B97F-0A92A093E11E}" type="presParOf" srcId="{9D09A22E-1CF0-4DF9-9340-D3C150B10098}" destId="{4055963D-8A1B-4C31-8B9D-6CE7F55ADE1E}" srcOrd="2" destOrd="0" presId="urn:microsoft.com/office/officeart/2008/layout/LinedList"/>
    <dgm:cxn modelId="{0B266868-263F-4DF7-9B5F-EFB042639F43}" type="presParOf" srcId="{03BC157E-F20E-49D3-989C-D1C377428A46}" destId="{708FE8F5-0814-4714-BA82-2BEAD566DE4E}" srcOrd="8" destOrd="0" presId="urn:microsoft.com/office/officeart/2008/layout/LinedList"/>
    <dgm:cxn modelId="{1EFF8D98-F8B4-4901-BBE1-8AC4F68BCEBB}" type="presParOf" srcId="{03BC157E-F20E-49D3-989C-D1C377428A46}" destId="{01F241C6-BC77-42D2-B4EC-E5C206BA6A6E}" srcOrd="9" destOrd="0" presId="urn:microsoft.com/office/officeart/2008/layout/LinedList"/>
    <dgm:cxn modelId="{EE8234AF-D229-478F-8027-EEBB361B64EC}" type="presParOf" srcId="{03BC157E-F20E-49D3-989C-D1C377428A46}" destId="{4DCB4A2C-96F6-46F6-AE39-291A157C66BF}" srcOrd="10" destOrd="0" presId="urn:microsoft.com/office/officeart/2008/layout/LinedList"/>
    <dgm:cxn modelId="{6C68D321-F1A0-4257-A484-001631CB1940}" type="presParOf" srcId="{4DCB4A2C-96F6-46F6-AE39-291A157C66BF}" destId="{A0CE3A4D-646B-4AEE-82EC-D8E5945AAFC0}" srcOrd="0" destOrd="0" presId="urn:microsoft.com/office/officeart/2008/layout/LinedList"/>
    <dgm:cxn modelId="{E60A4EC6-DF3A-47F6-92FA-F42B2DCDAE8D}" type="presParOf" srcId="{4DCB4A2C-96F6-46F6-AE39-291A157C66BF}" destId="{B9D24020-85B2-4503-B420-59AA588E72A4}" srcOrd="1" destOrd="0" presId="urn:microsoft.com/office/officeart/2008/layout/LinedList"/>
    <dgm:cxn modelId="{42BD4C42-AF00-407D-9AC2-0FFAC693B0C4}" type="presParOf" srcId="{4DCB4A2C-96F6-46F6-AE39-291A157C66BF}" destId="{F7643F4D-2B1A-403F-A6E3-EAF0D4AC9A20}" srcOrd="2" destOrd="0" presId="urn:microsoft.com/office/officeart/2008/layout/LinedList"/>
    <dgm:cxn modelId="{860CCACD-1945-481E-AF0A-DA93F6CAEE3A}" type="presParOf" srcId="{03BC157E-F20E-49D3-989C-D1C377428A46}" destId="{4020928A-C346-460F-8DFF-00D586578A22}" srcOrd="11" destOrd="0" presId="urn:microsoft.com/office/officeart/2008/layout/LinedList"/>
    <dgm:cxn modelId="{132CAAC9-44FC-4890-8513-CF7BF7B14332}" type="presParOf" srcId="{03BC157E-F20E-49D3-989C-D1C377428A46}" destId="{C31FC020-13AD-4410-BF32-9B1F94150A3C}" srcOrd="12" destOrd="0" presId="urn:microsoft.com/office/officeart/2008/layout/LinedList"/>
    <dgm:cxn modelId="{D856B2DE-3F43-4737-8149-4D8638ED936D}" type="presParOf" srcId="{03BC157E-F20E-49D3-989C-D1C377428A46}" destId="{D4346DAD-F486-4D54-B11C-145194D4FA32}" srcOrd="13" destOrd="0" presId="urn:microsoft.com/office/officeart/2008/layout/LinedList"/>
    <dgm:cxn modelId="{081CB5B7-620C-4D16-9FBF-24FBC5B0FE9B}" type="presParOf" srcId="{D4346DAD-F486-4D54-B11C-145194D4FA32}" destId="{9A8FD34F-8FE4-4DD7-B919-E79DEE80B953}" srcOrd="0" destOrd="0" presId="urn:microsoft.com/office/officeart/2008/layout/LinedList"/>
    <dgm:cxn modelId="{4E763C10-3D26-4285-A179-6857CE3B0611}" type="presParOf" srcId="{D4346DAD-F486-4D54-B11C-145194D4FA32}" destId="{3BFE3150-7101-46A9-B0F2-70A3334FE64A}" srcOrd="1" destOrd="0" presId="urn:microsoft.com/office/officeart/2008/layout/LinedList"/>
    <dgm:cxn modelId="{48E29AF4-481E-4FD8-92FE-91EDECB50E74}" type="presParOf" srcId="{D4346DAD-F486-4D54-B11C-145194D4FA32}" destId="{79F38580-3447-4E81-B5CF-9B8C929446B6}" srcOrd="2" destOrd="0" presId="urn:microsoft.com/office/officeart/2008/layout/LinedList"/>
    <dgm:cxn modelId="{B4D8D9C3-8862-49F9-B767-A7F0E5C93473}" type="presParOf" srcId="{03BC157E-F20E-49D3-989C-D1C377428A46}" destId="{46658609-1DFA-4F6A-B2E4-A029B50AB32D}" srcOrd="14" destOrd="0" presId="urn:microsoft.com/office/officeart/2008/layout/LinedList"/>
    <dgm:cxn modelId="{48CBE8BF-41B5-499D-8ED3-685ED551BC7A}" type="presParOf" srcId="{03BC157E-F20E-49D3-989C-D1C377428A46}" destId="{80510514-DEE0-48D2-9CC1-F2B4AF69B617}" srcOrd="15" destOrd="0" presId="urn:microsoft.com/office/officeart/2008/layout/LinedList"/>
    <dgm:cxn modelId="{6F0BD2EF-A347-4343-BA47-60E5A227D566}" type="presParOf" srcId="{03BC157E-F20E-49D3-989C-D1C377428A46}" destId="{6AF9CF4A-B851-464C-9DAF-9E2E144C9965}" srcOrd="16" destOrd="0" presId="urn:microsoft.com/office/officeart/2008/layout/LinedList"/>
    <dgm:cxn modelId="{4B118ABC-4EEA-44A9-A3DF-A94E54CA75D8}" type="presParOf" srcId="{6AF9CF4A-B851-464C-9DAF-9E2E144C9965}" destId="{1AFDEC60-1051-436F-8659-49BA57AAE81F}" srcOrd="0" destOrd="0" presId="urn:microsoft.com/office/officeart/2008/layout/LinedList"/>
    <dgm:cxn modelId="{251A6457-A3A6-46F5-A92C-32C82DAEA2BB}" type="presParOf" srcId="{6AF9CF4A-B851-464C-9DAF-9E2E144C9965}" destId="{3502C907-59FB-4347-A14D-9C9BB158343B}" srcOrd="1" destOrd="0" presId="urn:microsoft.com/office/officeart/2008/layout/LinedList"/>
    <dgm:cxn modelId="{13542EB7-17CC-42EF-B8AD-87D04C86AE00}" type="presParOf" srcId="{6AF9CF4A-B851-464C-9DAF-9E2E144C9965}" destId="{150A17F3-5207-4AB7-A060-EB58AA8CFC80}" srcOrd="2" destOrd="0" presId="urn:microsoft.com/office/officeart/2008/layout/LinedList"/>
    <dgm:cxn modelId="{6E77E77F-B685-4E5E-BF3A-195339E6A3A2}" type="presParOf" srcId="{03BC157E-F20E-49D3-989C-D1C377428A46}" destId="{0421652F-D081-4981-AA8C-451E4BD8949E}" srcOrd="17" destOrd="0" presId="urn:microsoft.com/office/officeart/2008/layout/LinedList"/>
    <dgm:cxn modelId="{6E3BA4F7-9645-4ECF-A9EC-2DFCAA091E16}" type="presParOf" srcId="{03BC157E-F20E-49D3-989C-D1C377428A46}" destId="{918184B0-859B-45CC-A55B-69052BA0A67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FB898-9926-41CC-8565-4848147EFE62}">
      <dsp:nvSpPr>
        <dsp:cNvPr id="0" name=""/>
        <dsp:cNvSpPr/>
      </dsp:nvSpPr>
      <dsp:spPr>
        <a:xfrm>
          <a:off x="0" y="2976"/>
          <a:ext cx="8610600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BA876-CE90-4D32-9D20-7738245A349B}">
      <dsp:nvSpPr>
        <dsp:cNvPr id="0" name=""/>
        <dsp:cNvSpPr/>
      </dsp:nvSpPr>
      <dsp:spPr>
        <a:xfrm>
          <a:off x="0" y="2976"/>
          <a:ext cx="1635994" cy="609004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ধাপসমূহ</a:t>
          </a:r>
          <a:endParaRPr lang="en-US" sz="3400" kern="1200" dirty="0"/>
        </a:p>
      </dsp:txBody>
      <dsp:txXfrm>
        <a:off x="0" y="2976"/>
        <a:ext cx="1635994" cy="6090046"/>
      </dsp:txXfrm>
    </dsp:sp>
    <dsp:sp modelId="{A4542093-9A2A-48ED-A26F-C7477C5FE0AA}">
      <dsp:nvSpPr>
        <dsp:cNvPr id="0" name=""/>
        <dsp:cNvSpPr/>
      </dsp:nvSpPr>
      <dsp:spPr>
        <a:xfrm>
          <a:off x="1658162" y="50926"/>
          <a:ext cx="4743925" cy="95900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কীবোর্ড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থেকে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উইন্ডোজ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কী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চাপবো</a:t>
          </a:r>
          <a:endParaRPr lang="en-US" sz="2800" kern="1200" dirty="0"/>
        </a:p>
      </dsp:txBody>
      <dsp:txXfrm>
        <a:off x="1658162" y="50926"/>
        <a:ext cx="4743925" cy="959003"/>
      </dsp:txXfrm>
    </dsp:sp>
    <dsp:sp modelId="{70855A1B-FC14-4B7C-ADC7-A6AD64EAE42C}">
      <dsp:nvSpPr>
        <dsp:cNvPr id="0" name=""/>
        <dsp:cNvSpPr/>
      </dsp:nvSpPr>
      <dsp:spPr>
        <a:xfrm>
          <a:off x="1635994" y="1009930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EFCAE-7CF0-411F-9A46-807112D424E5}">
      <dsp:nvSpPr>
        <dsp:cNvPr id="0" name=""/>
        <dsp:cNvSpPr/>
      </dsp:nvSpPr>
      <dsp:spPr>
        <a:xfrm>
          <a:off x="1658162" y="1057880"/>
          <a:ext cx="5069723" cy="95900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টাইপ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করবো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cmd</a:t>
          </a:r>
          <a:endParaRPr lang="en-US" sz="2800" kern="1200" dirty="0"/>
        </a:p>
      </dsp:txBody>
      <dsp:txXfrm>
        <a:off x="1658162" y="1057880"/>
        <a:ext cx="5069723" cy="959003"/>
      </dsp:txXfrm>
    </dsp:sp>
    <dsp:sp modelId="{D488831E-D5EB-48FC-859D-EC406CAF9154}">
      <dsp:nvSpPr>
        <dsp:cNvPr id="0" name=""/>
        <dsp:cNvSpPr/>
      </dsp:nvSpPr>
      <dsp:spPr>
        <a:xfrm>
          <a:off x="1635994" y="2016884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4168E-03F7-473A-8340-14981FC7BE46}">
      <dsp:nvSpPr>
        <dsp:cNvPr id="0" name=""/>
        <dsp:cNvSpPr/>
      </dsp:nvSpPr>
      <dsp:spPr>
        <a:xfrm>
          <a:off x="1658162" y="2064835"/>
          <a:ext cx="5395055" cy="95900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কীবোর্ড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থেকে</a:t>
          </a:r>
          <a:r>
            <a:rPr lang="en-US" sz="2800" kern="1200" dirty="0" smtClean="0"/>
            <a:t> Enter </a:t>
          </a:r>
          <a:r>
            <a:rPr lang="en-US" sz="2800" kern="1200" dirty="0" err="1" smtClean="0"/>
            <a:t>চাপবো</a:t>
          </a:r>
          <a:endParaRPr lang="en-US" sz="2800" kern="1200" dirty="0"/>
        </a:p>
      </dsp:txBody>
      <dsp:txXfrm>
        <a:off x="1658162" y="2064835"/>
        <a:ext cx="5395055" cy="959003"/>
      </dsp:txXfrm>
    </dsp:sp>
    <dsp:sp modelId="{9FACC1C7-B47E-4B9B-85C7-65E6B206D7D0}">
      <dsp:nvSpPr>
        <dsp:cNvPr id="0" name=""/>
        <dsp:cNvSpPr/>
      </dsp:nvSpPr>
      <dsp:spPr>
        <a:xfrm>
          <a:off x="7075385" y="2064835"/>
          <a:ext cx="568970" cy="95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/>
        </a:p>
      </dsp:txBody>
      <dsp:txXfrm>
        <a:off x="7075385" y="2064835"/>
        <a:ext cx="568970" cy="959003"/>
      </dsp:txXfrm>
    </dsp:sp>
    <dsp:sp modelId="{708FE8F5-0814-4714-BA82-2BEAD566DE4E}">
      <dsp:nvSpPr>
        <dsp:cNvPr id="0" name=""/>
        <dsp:cNvSpPr/>
      </dsp:nvSpPr>
      <dsp:spPr>
        <a:xfrm>
          <a:off x="1635994" y="3023839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24020-85B2-4503-B420-59AA588E72A4}">
      <dsp:nvSpPr>
        <dsp:cNvPr id="0" name=""/>
        <dsp:cNvSpPr/>
      </dsp:nvSpPr>
      <dsp:spPr>
        <a:xfrm>
          <a:off x="1658162" y="3047996"/>
          <a:ext cx="6305470" cy="95900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স্ক্রীনে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আসা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কমান্ড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প্রম্পট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উইন্ডোতে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টাইপ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করবো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ipconfig</a:t>
          </a:r>
          <a:r>
            <a:rPr lang="en-US" sz="2800" kern="1200" dirty="0" smtClean="0"/>
            <a:t>/all</a:t>
          </a:r>
          <a:endParaRPr lang="en-US" sz="2800" kern="1200" dirty="0"/>
        </a:p>
      </dsp:txBody>
      <dsp:txXfrm>
        <a:off x="1658162" y="3047996"/>
        <a:ext cx="6305470" cy="959003"/>
      </dsp:txXfrm>
    </dsp:sp>
    <dsp:sp modelId="{4020928A-C346-460F-8DFF-00D586578A22}">
      <dsp:nvSpPr>
        <dsp:cNvPr id="0" name=""/>
        <dsp:cNvSpPr/>
      </dsp:nvSpPr>
      <dsp:spPr>
        <a:xfrm>
          <a:off x="1635994" y="4030793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E3150-7101-46A9-B0F2-70A3334FE64A}">
      <dsp:nvSpPr>
        <dsp:cNvPr id="0" name=""/>
        <dsp:cNvSpPr/>
      </dsp:nvSpPr>
      <dsp:spPr>
        <a:xfrm>
          <a:off x="1658162" y="4070198"/>
          <a:ext cx="6630067" cy="95900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কীবোর্ড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থেকে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এন্টার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চাপবো</a:t>
          </a:r>
          <a:endParaRPr lang="en-US" sz="2800" kern="1200" dirty="0"/>
        </a:p>
      </dsp:txBody>
      <dsp:txXfrm>
        <a:off x="1658162" y="4070198"/>
        <a:ext cx="6630067" cy="959003"/>
      </dsp:txXfrm>
    </dsp:sp>
    <dsp:sp modelId="{46658609-1DFA-4F6A-B2E4-A029B50AB32D}">
      <dsp:nvSpPr>
        <dsp:cNvPr id="0" name=""/>
        <dsp:cNvSpPr/>
      </dsp:nvSpPr>
      <dsp:spPr>
        <a:xfrm>
          <a:off x="1635994" y="5037747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2C907-59FB-4347-A14D-9C9BB158343B}">
      <dsp:nvSpPr>
        <dsp:cNvPr id="0" name=""/>
        <dsp:cNvSpPr/>
      </dsp:nvSpPr>
      <dsp:spPr>
        <a:xfrm>
          <a:off x="1658162" y="5060801"/>
          <a:ext cx="6949771" cy="95900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Wireless LAN Adapter Wi-Fi </a:t>
          </a:r>
          <a:r>
            <a:rPr lang="en-US" sz="2800" kern="1200" dirty="0" err="1" smtClean="0"/>
            <a:t>সেকশনে</a:t>
          </a:r>
          <a:r>
            <a:rPr lang="en-US" sz="2800" kern="1200" dirty="0" smtClean="0"/>
            <a:t> IPv4 Address </a:t>
          </a:r>
          <a:r>
            <a:rPr lang="en-US" sz="2800" kern="1200" dirty="0" err="1" smtClean="0"/>
            <a:t>টি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খাতায়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নোট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করবো</a:t>
          </a:r>
          <a:r>
            <a:rPr lang="en-US" sz="2800" kern="1200" dirty="0" smtClean="0"/>
            <a:t>।</a:t>
          </a:r>
          <a:endParaRPr lang="en-US" sz="2800" kern="1200" dirty="0"/>
        </a:p>
      </dsp:txBody>
      <dsp:txXfrm>
        <a:off x="1658162" y="5060801"/>
        <a:ext cx="6949771" cy="959003"/>
      </dsp:txXfrm>
    </dsp:sp>
    <dsp:sp modelId="{0421652F-D081-4981-AA8C-451E4BD8949E}">
      <dsp:nvSpPr>
        <dsp:cNvPr id="0" name=""/>
        <dsp:cNvSpPr/>
      </dsp:nvSpPr>
      <dsp:spPr>
        <a:xfrm>
          <a:off x="1635994" y="6044701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FB898-9926-41CC-8565-4848147EFE62}">
      <dsp:nvSpPr>
        <dsp:cNvPr id="0" name=""/>
        <dsp:cNvSpPr/>
      </dsp:nvSpPr>
      <dsp:spPr>
        <a:xfrm>
          <a:off x="0" y="2976"/>
          <a:ext cx="8610600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BA876-CE90-4D32-9D20-7738245A349B}">
      <dsp:nvSpPr>
        <dsp:cNvPr id="0" name=""/>
        <dsp:cNvSpPr/>
      </dsp:nvSpPr>
      <dsp:spPr>
        <a:xfrm>
          <a:off x="0" y="2976"/>
          <a:ext cx="1635994" cy="609004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/>
            <a:t>ধাপসমূহ</a:t>
          </a:r>
          <a:endParaRPr lang="en-US" sz="3400" kern="1200" dirty="0"/>
        </a:p>
      </dsp:txBody>
      <dsp:txXfrm>
        <a:off x="0" y="2976"/>
        <a:ext cx="1635994" cy="6090046"/>
      </dsp:txXfrm>
    </dsp:sp>
    <dsp:sp modelId="{A4542093-9A2A-48ED-A26F-C7477C5FE0AA}">
      <dsp:nvSpPr>
        <dsp:cNvPr id="0" name=""/>
        <dsp:cNvSpPr/>
      </dsp:nvSpPr>
      <dsp:spPr>
        <a:xfrm>
          <a:off x="1658162" y="50926"/>
          <a:ext cx="4743925" cy="95900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কীবোর্ড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থেকে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উইন্ডোজ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কী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চাপবো</a:t>
          </a:r>
          <a:endParaRPr lang="en-US" sz="2800" kern="1200" dirty="0"/>
        </a:p>
      </dsp:txBody>
      <dsp:txXfrm>
        <a:off x="1658162" y="50926"/>
        <a:ext cx="4743925" cy="959003"/>
      </dsp:txXfrm>
    </dsp:sp>
    <dsp:sp modelId="{70855A1B-FC14-4B7C-ADC7-A6AD64EAE42C}">
      <dsp:nvSpPr>
        <dsp:cNvPr id="0" name=""/>
        <dsp:cNvSpPr/>
      </dsp:nvSpPr>
      <dsp:spPr>
        <a:xfrm>
          <a:off x="1635994" y="1009930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EFCAE-7CF0-411F-9A46-807112D424E5}">
      <dsp:nvSpPr>
        <dsp:cNvPr id="0" name=""/>
        <dsp:cNvSpPr/>
      </dsp:nvSpPr>
      <dsp:spPr>
        <a:xfrm>
          <a:off x="1658162" y="1057880"/>
          <a:ext cx="5069723" cy="95900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টাইপ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করবো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cmd</a:t>
          </a:r>
          <a:endParaRPr lang="en-US" sz="2800" kern="1200" dirty="0"/>
        </a:p>
      </dsp:txBody>
      <dsp:txXfrm>
        <a:off x="1658162" y="1057880"/>
        <a:ext cx="5069723" cy="959003"/>
      </dsp:txXfrm>
    </dsp:sp>
    <dsp:sp modelId="{D488831E-D5EB-48FC-859D-EC406CAF9154}">
      <dsp:nvSpPr>
        <dsp:cNvPr id="0" name=""/>
        <dsp:cNvSpPr/>
      </dsp:nvSpPr>
      <dsp:spPr>
        <a:xfrm>
          <a:off x="1635994" y="2016884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4168E-03F7-473A-8340-14981FC7BE46}">
      <dsp:nvSpPr>
        <dsp:cNvPr id="0" name=""/>
        <dsp:cNvSpPr/>
      </dsp:nvSpPr>
      <dsp:spPr>
        <a:xfrm>
          <a:off x="1658162" y="2064835"/>
          <a:ext cx="5395055" cy="95900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কীবোর্ড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থেকে</a:t>
          </a:r>
          <a:r>
            <a:rPr lang="en-US" sz="2800" kern="1200" dirty="0" smtClean="0"/>
            <a:t> Enter </a:t>
          </a:r>
          <a:r>
            <a:rPr lang="en-US" sz="2800" kern="1200" dirty="0" err="1" smtClean="0"/>
            <a:t>চাপবো</a:t>
          </a:r>
          <a:endParaRPr lang="en-US" sz="2800" kern="1200" dirty="0"/>
        </a:p>
      </dsp:txBody>
      <dsp:txXfrm>
        <a:off x="1658162" y="2064835"/>
        <a:ext cx="5395055" cy="959003"/>
      </dsp:txXfrm>
    </dsp:sp>
    <dsp:sp modelId="{9FACC1C7-B47E-4B9B-85C7-65E6B206D7D0}">
      <dsp:nvSpPr>
        <dsp:cNvPr id="0" name=""/>
        <dsp:cNvSpPr/>
      </dsp:nvSpPr>
      <dsp:spPr>
        <a:xfrm>
          <a:off x="7075385" y="2064835"/>
          <a:ext cx="568970" cy="95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/>
        </a:p>
      </dsp:txBody>
      <dsp:txXfrm>
        <a:off x="7075385" y="2064835"/>
        <a:ext cx="568970" cy="959003"/>
      </dsp:txXfrm>
    </dsp:sp>
    <dsp:sp modelId="{708FE8F5-0814-4714-BA82-2BEAD566DE4E}">
      <dsp:nvSpPr>
        <dsp:cNvPr id="0" name=""/>
        <dsp:cNvSpPr/>
      </dsp:nvSpPr>
      <dsp:spPr>
        <a:xfrm>
          <a:off x="1635994" y="3023839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24020-85B2-4503-B420-59AA588E72A4}">
      <dsp:nvSpPr>
        <dsp:cNvPr id="0" name=""/>
        <dsp:cNvSpPr/>
      </dsp:nvSpPr>
      <dsp:spPr>
        <a:xfrm>
          <a:off x="1658162" y="3047996"/>
          <a:ext cx="6305470" cy="95900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স্ক্রীনে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আসা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কমান্ড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প্রম্পট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উইন্ডোতে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টাইপ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করবো</a:t>
          </a:r>
          <a:r>
            <a:rPr lang="en-US" sz="2800" kern="1200" dirty="0" smtClean="0"/>
            <a:t> ping www.google.com</a:t>
          </a:r>
          <a:endParaRPr lang="en-US" sz="2800" kern="1200" dirty="0"/>
        </a:p>
      </dsp:txBody>
      <dsp:txXfrm>
        <a:off x="1658162" y="3047996"/>
        <a:ext cx="6305470" cy="959003"/>
      </dsp:txXfrm>
    </dsp:sp>
    <dsp:sp modelId="{4020928A-C346-460F-8DFF-00D586578A22}">
      <dsp:nvSpPr>
        <dsp:cNvPr id="0" name=""/>
        <dsp:cNvSpPr/>
      </dsp:nvSpPr>
      <dsp:spPr>
        <a:xfrm>
          <a:off x="1635994" y="4030793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E3150-7101-46A9-B0F2-70A3334FE64A}">
      <dsp:nvSpPr>
        <dsp:cNvPr id="0" name=""/>
        <dsp:cNvSpPr/>
      </dsp:nvSpPr>
      <dsp:spPr>
        <a:xfrm>
          <a:off x="1658162" y="4080172"/>
          <a:ext cx="6630067" cy="95900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কীবোর্ড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থেকে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এন্টার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চাপবো</a:t>
          </a:r>
          <a:endParaRPr lang="en-US" sz="2800" kern="1200" dirty="0"/>
        </a:p>
      </dsp:txBody>
      <dsp:txXfrm>
        <a:off x="1658162" y="4080172"/>
        <a:ext cx="6630067" cy="959003"/>
      </dsp:txXfrm>
    </dsp:sp>
    <dsp:sp modelId="{46658609-1DFA-4F6A-B2E4-A029B50AB32D}">
      <dsp:nvSpPr>
        <dsp:cNvPr id="0" name=""/>
        <dsp:cNvSpPr/>
      </dsp:nvSpPr>
      <dsp:spPr>
        <a:xfrm>
          <a:off x="1635994" y="5037747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2C907-59FB-4347-A14D-9C9BB158343B}">
      <dsp:nvSpPr>
        <dsp:cNvPr id="0" name=""/>
        <dsp:cNvSpPr/>
      </dsp:nvSpPr>
      <dsp:spPr>
        <a:xfrm>
          <a:off x="1658162" y="5060801"/>
          <a:ext cx="6949771" cy="959003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Ping statistics for </a:t>
          </a:r>
          <a:r>
            <a:rPr lang="en-US" sz="2800" kern="1200" dirty="0" err="1" smtClean="0"/>
            <a:t>খাতায়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নোট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করবো</a:t>
          </a:r>
          <a:r>
            <a:rPr lang="en-US" sz="2800" kern="1200" dirty="0" smtClean="0"/>
            <a:t>।</a:t>
          </a:r>
          <a:endParaRPr lang="en-US" sz="2800" kern="1200" dirty="0"/>
        </a:p>
      </dsp:txBody>
      <dsp:txXfrm>
        <a:off x="1658162" y="5060801"/>
        <a:ext cx="6949771" cy="959003"/>
      </dsp:txXfrm>
    </dsp:sp>
    <dsp:sp modelId="{0421652F-D081-4981-AA8C-451E4BD8949E}">
      <dsp:nvSpPr>
        <dsp:cNvPr id="0" name=""/>
        <dsp:cNvSpPr/>
      </dsp:nvSpPr>
      <dsp:spPr>
        <a:xfrm>
          <a:off x="1635994" y="6044701"/>
          <a:ext cx="11822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269159"/>
            <a:ext cx="38862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স্বাগত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555629"/>
            <a:ext cx="6781800" cy="16927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u="sng" dirty="0" err="1" smtClean="0"/>
              <a:t>ফ্যাসিলিটেটর</a:t>
            </a:r>
            <a:r>
              <a:rPr lang="en-US" sz="2800" b="1" u="sng" dirty="0" smtClean="0"/>
              <a:t>:</a:t>
            </a:r>
          </a:p>
          <a:p>
            <a:endParaRPr lang="en-US" sz="1100" dirty="0" smtClean="0"/>
          </a:p>
          <a:p>
            <a:r>
              <a:rPr lang="en-US" sz="2800" dirty="0" err="1" smtClean="0"/>
              <a:t>প্রবাল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ভৌমিক</a:t>
            </a:r>
            <a:r>
              <a:rPr lang="en-US" sz="2800" dirty="0" smtClean="0"/>
              <a:t> (</a:t>
            </a:r>
            <a:r>
              <a:rPr lang="en-US" sz="2800" dirty="0" err="1" smtClean="0"/>
              <a:t>আইডি</a:t>
            </a:r>
            <a:r>
              <a:rPr lang="en-US" sz="2800" dirty="0" smtClean="0"/>
              <a:t>- ৪৮), </a:t>
            </a:r>
            <a:r>
              <a:rPr lang="en-US" sz="2400" dirty="0" err="1" smtClean="0"/>
              <a:t>সহকারী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শিক্ষক</a:t>
            </a:r>
            <a:endParaRPr lang="en-US" sz="2400" dirty="0" smtClean="0"/>
          </a:p>
          <a:p>
            <a:endParaRPr lang="en-US" sz="900" dirty="0" smtClean="0"/>
          </a:p>
          <a:p>
            <a:r>
              <a:rPr lang="en-US" sz="2800" dirty="0" err="1" smtClean="0"/>
              <a:t>খইয়াছরা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উচ্চ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বিদ্যালয়</a:t>
            </a:r>
            <a:r>
              <a:rPr lang="en-US" sz="2800" dirty="0" smtClean="0"/>
              <a:t>; </a:t>
            </a:r>
            <a:r>
              <a:rPr lang="en-US" sz="2400" dirty="0" err="1" smtClean="0"/>
              <a:t>বড়তাকিয়া</a:t>
            </a:r>
            <a:r>
              <a:rPr lang="en-US" sz="2400" dirty="0" smtClean="0"/>
              <a:t>, </a:t>
            </a:r>
            <a:r>
              <a:rPr lang="en-US" sz="2400" dirty="0" err="1" smtClean="0"/>
              <a:t>মীরসরাই</a:t>
            </a:r>
            <a:r>
              <a:rPr lang="en-US" sz="2400" dirty="0" smtClean="0"/>
              <a:t>, </a:t>
            </a:r>
            <a:r>
              <a:rPr lang="en-US" sz="2400" dirty="0" err="1" smtClean="0"/>
              <a:t>চট্টগ্রাম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8305800" cy="21005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800" dirty="0" err="1" smtClean="0"/>
              <a:t>পাঠ</a:t>
            </a:r>
            <a:r>
              <a:rPr lang="en-US" sz="3800" dirty="0" smtClean="0"/>
              <a:t> </a:t>
            </a:r>
            <a:r>
              <a:rPr lang="en-US" sz="3800" dirty="0" err="1" smtClean="0"/>
              <a:t>শিরোনাম</a:t>
            </a:r>
            <a:r>
              <a:rPr lang="en-US" sz="3800" dirty="0" smtClean="0"/>
              <a:t>: </a:t>
            </a:r>
            <a:r>
              <a:rPr lang="en-US" sz="3800" dirty="0" err="1" smtClean="0"/>
              <a:t>আইপি</a:t>
            </a:r>
            <a:r>
              <a:rPr lang="en-US" sz="3800" dirty="0" smtClean="0"/>
              <a:t> </a:t>
            </a:r>
            <a:r>
              <a:rPr lang="en-US" sz="3800" dirty="0" err="1" smtClean="0"/>
              <a:t>অ্যাড্রেস</a:t>
            </a:r>
            <a:r>
              <a:rPr lang="en-US" sz="3800" dirty="0" smtClean="0"/>
              <a:t> </a:t>
            </a:r>
            <a:r>
              <a:rPr lang="en-US" sz="3800" dirty="0" err="1" smtClean="0"/>
              <a:t>খুঁজে</a:t>
            </a:r>
            <a:r>
              <a:rPr lang="en-US" sz="3800" dirty="0" smtClean="0"/>
              <a:t> </a:t>
            </a:r>
            <a:r>
              <a:rPr lang="en-US" sz="3800" dirty="0" err="1" smtClean="0"/>
              <a:t>বের</a:t>
            </a:r>
            <a:r>
              <a:rPr lang="en-US" sz="3800" dirty="0" smtClean="0"/>
              <a:t> </a:t>
            </a:r>
            <a:r>
              <a:rPr lang="en-US" sz="3800" dirty="0" err="1" smtClean="0"/>
              <a:t>করি</a:t>
            </a:r>
            <a:endParaRPr lang="en-US" sz="3800" dirty="0" smtClean="0"/>
          </a:p>
          <a:p>
            <a:endParaRPr lang="en-US" sz="1050" dirty="0" smtClean="0"/>
          </a:p>
          <a:p>
            <a:r>
              <a:rPr lang="en-US" sz="3000" dirty="0" err="1" smtClean="0"/>
              <a:t>শিখন</a:t>
            </a:r>
            <a:r>
              <a:rPr lang="en-US" sz="3000" dirty="0" smtClean="0"/>
              <a:t> </a:t>
            </a:r>
            <a:r>
              <a:rPr lang="en-US" sz="3000" dirty="0" err="1" smtClean="0"/>
              <a:t>অভিজ্ঞতা</a:t>
            </a:r>
            <a:r>
              <a:rPr lang="en-US" sz="3000" dirty="0" smtClean="0"/>
              <a:t>: ০৫, </a:t>
            </a:r>
            <a:r>
              <a:rPr lang="en-US" sz="3000" dirty="0" err="1" smtClean="0"/>
              <a:t>সেশন</a:t>
            </a:r>
            <a:r>
              <a:rPr lang="en-US" sz="3000" dirty="0" smtClean="0"/>
              <a:t>: ০৫, </a:t>
            </a:r>
            <a:r>
              <a:rPr lang="en-US" sz="3000" dirty="0" err="1" smtClean="0"/>
              <a:t>পৃষ্ঠা</a:t>
            </a:r>
            <a:r>
              <a:rPr lang="en-US" sz="3000" dirty="0" smtClean="0"/>
              <a:t> </a:t>
            </a:r>
            <a:r>
              <a:rPr lang="en-US" sz="3000" dirty="0" err="1" smtClean="0"/>
              <a:t>নং</a:t>
            </a:r>
            <a:r>
              <a:rPr lang="en-US" sz="3000" dirty="0" smtClean="0"/>
              <a:t>: ১৫৬  </a:t>
            </a:r>
          </a:p>
          <a:p>
            <a:endParaRPr lang="en-US" sz="1050" dirty="0" smtClean="0"/>
          </a:p>
          <a:p>
            <a:r>
              <a:rPr lang="en-US" sz="3800" dirty="0" err="1" smtClean="0"/>
              <a:t>বিষয়</a:t>
            </a:r>
            <a:r>
              <a:rPr lang="en-US" sz="3800" dirty="0" smtClean="0"/>
              <a:t>: </a:t>
            </a:r>
            <a:r>
              <a:rPr lang="en-US" sz="3800" dirty="0" err="1" smtClean="0"/>
              <a:t>ডিজিটাল</a:t>
            </a:r>
            <a:r>
              <a:rPr lang="en-US" sz="3800" dirty="0" smtClean="0"/>
              <a:t> </a:t>
            </a:r>
            <a:r>
              <a:rPr lang="en-US" sz="3800" dirty="0" err="1" smtClean="0"/>
              <a:t>টেকনোলজি</a:t>
            </a:r>
            <a:r>
              <a:rPr lang="en-US" sz="3800" dirty="0" smtClean="0"/>
              <a:t>, </a:t>
            </a:r>
            <a:r>
              <a:rPr lang="en-US" sz="3800" dirty="0" err="1" smtClean="0"/>
              <a:t>নবম</a:t>
            </a:r>
            <a:r>
              <a:rPr lang="en-US" sz="3800" dirty="0" smtClean="0"/>
              <a:t> </a:t>
            </a:r>
            <a:r>
              <a:rPr lang="en-US" sz="3800" dirty="0" err="1" smtClean="0"/>
              <a:t>শ্রেনি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6269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33548" y="694492"/>
            <a:ext cx="5676902" cy="677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/>
              <a:t>আইপি</a:t>
            </a:r>
            <a:r>
              <a:rPr lang="en-US" sz="3800" dirty="0" smtClean="0"/>
              <a:t> </a:t>
            </a:r>
            <a:r>
              <a:rPr lang="en-US" sz="3800" dirty="0" err="1" smtClean="0"/>
              <a:t>অ্যাড্রেস</a:t>
            </a:r>
            <a:r>
              <a:rPr lang="en-US" sz="3800" dirty="0" smtClean="0"/>
              <a:t> </a:t>
            </a:r>
            <a:r>
              <a:rPr lang="en-US" sz="3800" dirty="0" err="1" smtClean="0"/>
              <a:t>কী</a:t>
            </a:r>
            <a:r>
              <a:rPr lang="en-US" sz="3800" dirty="0" smtClean="0"/>
              <a:t>?</a:t>
            </a:r>
            <a:endParaRPr lang="en-US" sz="3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209799"/>
            <a:ext cx="8305800" cy="3352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400299" y="1503402"/>
            <a:ext cx="4343400" cy="5539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IP: Internet Protocol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1" y="5879068"/>
            <a:ext cx="4648199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000" dirty="0" smtClean="0"/>
              <a:t>ISP: Internet Service </a:t>
            </a:r>
            <a:r>
              <a:rPr lang="en-US" sz="3000" dirty="0" err="1" smtClean="0"/>
              <a:t>Provied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7913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743200"/>
            <a:ext cx="8077200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800" dirty="0" err="1" smtClean="0"/>
              <a:t>চল</a:t>
            </a:r>
            <a:r>
              <a:rPr lang="en-US" sz="3800" dirty="0" smtClean="0"/>
              <a:t> </a:t>
            </a:r>
            <a:r>
              <a:rPr lang="en-US" sz="3800" dirty="0" err="1" smtClean="0"/>
              <a:t>এবার</a:t>
            </a:r>
            <a:r>
              <a:rPr lang="en-US" sz="3800" dirty="0" smtClean="0"/>
              <a:t> </a:t>
            </a:r>
            <a:r>
              <a:rPr lang="en-US" sz="3800" dirty="0" err="1" smtClean="0"/>
              <a:t>আমরা</a:t>
            </a:r>
            <a:r>
              <a:rPr lang="en-US" sz="3800" dirty="0" smtClean="0"/>
              <a:t> </a:t>
            </a:r>
            <a:r>
              <a:rPr lang="en-US" sz="3800" dirty="0" err="1" smtClean="0"/>
              <a:t>আমাদের</a:t>
            </a:r>
            <a:r>
              <a:rPr lang="en-US" sz="3800" dirty="0" smtClean="0"/>
              <a:t> </a:t>
            </a:r>
            <a:r>
              <a:rPr lang="en-US" sz="3800" dirty="0" err="1" smtClean="0"/>
              <a:t>ডিভাইসের</a:t>
            </a:r>
            <a:r>
              <a:rPr lang="en-US" sz="3800" dirty="0" smtClean="0"/>
              <a:t> </a:t>
            </a:r>
            <a:r>
              <a:rPr lang="en-US" sz="3800" dirty="0" err="1" smtClean="0"/>
              <a:t>আইপি</a:t>
            </a:r>
            <a:r>
              <a:rPr lang="en-US" sz="3800" dirty="0" smtClean="0"/>
              <a:t> </a:t>
            </a:r>
            <a:r>
              <a:rPr lang="en-US" sz="3800" dirty="0" err="1" smtClean="0"/>
              <a:t>অ্যাড্রেস</a:t>
            </a:r>
            <a:r>
              <a:rPr lang="en-US" sz="3800" dirty="0" smtClean="0"/>
              <a:t> </a:t>
            </a:r>
            <a:r>
              <a:rPr lang="en-US" sz="3800" dirty="0" err="1" smtClean="0"/>
              <a:t>খুঁজে</a:t>
            </a:r>
            <a:r>
              <a:rPr lang="en-US" sz="3800" dirty="0" smtClean="0"/>
              <a:t> </a:t>
            </a:r>
            <a:r>
              <a:rPr lang="en-US" sz="3800" dirty="0" err="1" smtClean="0"/>
              <a:t>বের</a:t>
            </a:r>
            <a:r>
              <a:rPr lang="en-US" sz="3800" dirty="0" smtClean="0"/>
              <a:t> </a:t>
            </a:r>
            <a:r>
              <a:rPr lang="en-US" sz="3800" dirty="0" err="1" smtClean="0"/>
              <a:t>করি</a:t>
            </a:r>
            <a:r>
              <a:rPr lang="en-US" sz="3800" dirty="0" smtClean="0"/>
              <a:t> (</a:t>
            </a:r>
            <a:r>
              <a:rPr lang="en-US" sz="3800" dirty="0" err="1" smtClean="0"/>
              <a:t>উইন্ডোজ</a:t>
            </a:r>
            <a:r>
              <a:rPr lang="en-US" sz="3800" dirty="0" smtClean="0"/>
              <a:t>):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5161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4522990"/>
              </p:ext>
            </p:extLst>
          </p:nvPr>
        </p:nvGraphicFramePr>
        <p:xfrm>
          <a:off x="304800" y="457200"/>
          <a:ext cx="8610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92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CFB898-9926-41CC-8565-4848147EF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CCFB898-9926-41CC-8565-4848147EF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BA876-CE90-4D32-9D20-7738245A3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E47BA876-CE90-4D32-9D20-7738245A3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855A1B-FC14-4B7C-ADC7-A6AD64EAE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0855A1B-FC14-4B7C-ADC7-A6AD64EAE4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542093-9A2A-48ED-A26F-C7477C5FE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A4542093-9A2A-48ED-A26F-C7477C5FE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88831E-D5EB-48FC-859D-EC406CAF9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488831E-D5EB-48FC-859D-EC406CAF9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DEFCAE-7CF0-411F-9A46-807112D42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79DEFCAE-7CF0-411F-9A46-807112D42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8FE8F5-0814-4714-BA82-2BEAD566D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08FE8F5-0814-4714-BA82-2BEAD566DE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44168E-03F7-473A-8340-14981FC7B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9444168E-03F7-473A-8340-14981FC7B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ACC1C7-B47E-4B9B-85C7-65E6B206D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9FACC1C7-B47E-4B9B-85C7-65E6B206D7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20928A-C346-460F-8DFF-00D586578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4020928A-C346-460F-8DFF-00D586578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D24020-85B2-4503-B420-59AA588E7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B9D24020-85B2-4503-B420-59AA588E7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658609-1DFA-4F6A-B2E4-A029B50AB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46658609-1DFA-4F6A-B2E4-A029B50AB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E3150-7101-46A9-B0F2-70A3334FE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3BFE3150-7101-46A9-B0F2-70A3334FE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21652F-D081-4981-AA8C-451E4BD89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0421652F-D081-4981-AA8C-451E4BD89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02C907-59FB-4347-A14D-9C9BB1583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3502C907-59FB-4347-A14D-9C9BB1583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764" y="2819400"/>
            <a:ext cx="7654636" cy="12618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800" dirty="0" err="1" smtClean="0"/>
              <a:t>এবার</a:t>
            </a:r>
            <a:r>
              <a:rPr lang="en-US" sz="3800" dirty="0" smtClean="0"/>
              <a:t> </a:t>
            </a:r>
            <a:r>
              <a:rPr lang="en-US" sz="3800" dirty="0" err="1" smtClean="0"/>
              <a:t>আমরা</a:t>
            </a:r>
            <a:r>
              <a:rPr lang="en-US" sz="3800" dirty="0" smtClean="0"/>
              <a:t> </a:t>
            </a:r>
            <a:r>
              <a:rPr lang="en-US" sz="3800" dirty="0" err="1" smtClean="0"/>
              <a:t>কোন</a:t>
            </a:r>
            <a:r>
              <a:rPr lang="en-US" sz="3800" dirty="0" smtClean="0"/>
              <a:t> </a:t>
            </a:r>
            <a:r>
              <a:rPr lang="en-US" sz="3800" dirty="0" err="1" smtClean="0"/>
              <a:t>হোস্ট</a:t>
            </a:r>
            <a:r>
              <a:rPr lang="en-US" sz="3800" dirty="0" smtClean="0"/>
              <a:t>/ </a:t>
            </a:r>
            <a:r>
              <a:rPr lang="en-US" sz="3800" dirty="0" err="1" smtClean="0"/>
              <a:t>ওয়েবসাইটের</a:t>
            </a:r>
            <a:r>
              <a:rPr lang="en-US" sz="3800" dirty="0" smtClean="0"/>
              <a:t> </a:t>
            </a:r>
            <a:r>
              <a:rPr lang="en-US" sz="3800" dirty="0" err="1" smtClean="0"/>
              <a:t>আইডি</a:t>
            </a:r>
            <a:r>
              <a:rPr lang="en-US" sz="3800" dirty="0" smtClean="0"/>
              <a:t> </a:t>
            </a:r>
            <a:r>
              <a:rPr lang="en-US" sz="3800" dirty="0" err="1" smtClean="0"/>
              <a:t>অ্যাড্রেস</a:t>
            </a:r>
            <a:r>
              <a:rPr lang="en-US" sz="3800" dirty="0" smtClean="0"/>
              <a:t> </a:t>
            </a:r>
            <a:r>
              <a:rPr lang="en-US" sz="3800" dirty="0" err="1" smtClean="0"/>
              <a:t>খুঁজে</a:t>
            </a:r>
            <a:r>
              <a:rPr lang="en-US" sz="3800" dirty="0" smtClean="0"/>
              <a:t> </a:t>
            </a:r>
            <a:r>
              <a:rPr lang="en-US" sz="3800" dirty="0" err="1" smtClean="0"/>
              <a:t>বের</a:t>
            </a:r>
            <a:r>
              <a:rPr lang="en-US" sz="3800" dirty="0" smtClean="0"/>
              <a:t> </a:t>
            </a:r>
            <a:r>
              <a:rPr lang="en-US" sz="3800" dirty="0" err="1" smtClean="0"/>
              <a:t>করবো</a:t>
            </a:r>
            <a:r>
              <a:rPr lang="en-US" sz="3800" dirty="0" smtClean="0"/>
              <a:t> (</a:t>
            </a:r>
            <a:r>
              <a:rPr lang="en-US" sz="3800" dirty="0" err="1" smtClean="0"/>
              <a:t>গুগল</a:t>
            </a:r>
            <a:r>
              <a:rPr lang="en-US" sz="3800" dirty="0" smtClean="0"/>
              <a:t>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9288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2600190"/>
              </p:ext>
            </p:extLst>
          </p:nvPr>
        </p:nvGraphicFramePr>
        <p:xfrm>
          <a:off x="304800" y="457200"/>
          <a:ext cx="8610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957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CFB898-9926-41CC-8565-4848147EFE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CCFB898-9926-41CC-8565-4848147EFE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7BA876-CE90-4D32-9D20-7738245A3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E47BA876-CE90-4D32-9D20-7738245A3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855A1B-FC14-4B7C-ADC7-A6AD64EAE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0855A1B-FC14-4B7C-ADC7-A6AD64EAE4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542093-9A2A-48ED-A26F-C7477C5FE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A4542093-9A2A-48ED-A26F-C7477C5FE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88831E-D5EB-48FC-859D-EC406CAF9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488831E-D5EB-48FC-859D-EC406CAF9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DEFCAE-7CF0-411F-9A46-807112D42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79DEFCAE-7CF0-411F-9A46-807112D42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8FE8F5-0814-4714-BA82-2BEAD566DE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08FE8F5-0814-4714-BA82-2BEAD566DE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44168E-03F7-473A-8340-14981FC7B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9444168E-03F7-473A-8340-14981FC7B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20928A-C346-460F-8DFF-00D586578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020928A-C346-460F-8DFF-00D586578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D24020-85B2-4503-B420-59AA588E7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B9D24020-85B2-4503-B420-59AA588E7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658609-1DFA-4F6A-B2E4-A029B50AB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6658609-1DFA-4F6A-B2E4-A029B50AB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FE3150-7101-46A9-B0F2-70A3334FE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3BFE3150-7101-46A9-B0F2-70A3334FE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21652F-D081-4981-AA8C-451E4BD89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0421652F-D081-4981-AA8C-451E4BD89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02C907-59FB-4347-A14D-9C9BB1583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3502C907-59FB-4347-A14D-9C9BB1583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ACC1C7-B47E-4B9B-85C7-65E6B206D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9FACC1C7-B47E-4B9B-85C7-65E6B206D7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855" y="591741"/>
            <a:ext cx="8001000" cy="184665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800" dirty="0" err="1" smtClean="0"/>
              <a:t>এবার</a:t>
            </a:r>
            <a:r>
              <a:rPr lang="en-US" sz="3800" dirty="0" smtClean="0"/>
              <a:t> </a:t>
            </a:r>
            <a:r>
              <a:rPr lang="en-US" sz="3800" dirty="0" err="1" smtClean="0"/>
              <a:t>তোমরা</a:t>
            </a:r>
            <a:r>
              <a:rPr lang="en-US" sz="3800" dirty="0" smtClean="0"/>
              <a:t> </a:t>
            </a:r>
            <a:r>
              <a:rPr lang="en-US" sz="3800" dirty="0" err="1" smtClean="0"/>
              <a:t>তোমাদের</a:t>
            </a:r>
            <a:r>
              <a:rPr lang="en-US" sz="3800" dirty="0"/>
              <a:t> </a:t>
            </a:r>
            <a:r>
              <a:rPr lang="en-US" sz="3800" dirty="0" err="1" smtClean="0"/>
              <a:t>পছন্দ</a:t>
            </a:r>
            <a:r>
              <a:rPr lang="en-US" sz="3800" dirty="0" smtClean="0"/>
              <a:t> </a:t>
            </a:r>
            <a:r>
              <a:rPr lang="en-US" sz="3800" dirty="0" err="1" smtClean="0"/>
              <a:t>মতো</a:t>
            </a:r>
            <a:r>
              <a:rPr lang="en-US" sz="3800" dirty="0" smtClean="0"/>
              <a:t> </a:t>
            </a:r>
            <a:r>
              <a:rPr lang="en-US" sz="3800" dirty="0" err="1" smtClean="0"/>
              <a:t>তিনটি</a:t>
            </a:r>
            <a:r>
              <a:rPr lang="en-US" sz="3800" dirty="0" smtClean="0"/>
              <a:t> </a:t>
            </a:r>
            <a:r>
              <a:rPr lang="en-US" sz="3800" dirty="0" err="1" smtClean="0"/>
              <a:t>হোস্ট</a:t>
            </a:r>
            <a:r>
              <a:rPr lang="en-US" sz="3800" dirty="0" smtClean="0"/>
              <a:t>/ </a:t>
            </a:r>
            <a:r>
              <a:rPr lang="en-US" sz="3800" dirty="0" err="1" smtClean="0"/>
              <a:t>ওয়েবসাইটের</a:t>
            </a:r>
            <a:r>
              <a:rPr lang="en-US" sz="3800" dirty="0" smtClean="0"/>
              <a:t> </a:t>
            </a:r>
            <a:r>
              <a:rPr lang="en-US" sz="3800" dirty="0" err="1" smtClean="0"/>
              <a:t>আইপি</a:t>
            </a:r>
            <a:r>
              <a:rPr lang="en-US" sz="3800" dirty="0" smtClean="0"/>
              <a:t> </a:t>
            </a:r>
            <a:r>
              <a:rPr lang="en-US" sz="3800" dirty="0" err="1" smtClean="0"/>
              <a:t>অ্যাড্রেস</a:t>
            </a:r>
            <a:r>
              <a:rPr lang="en-US" sz="3800" dirty="0" smtClean="0"/>
              <a:t> </a:t>
            </a:r>
            <a:r>
              <a:rPr lang="en-US" sz="3800" dirty="0" err="1" smtClean="0"/>
              <a:t>বের</a:t>
            </a:r>
            <a:r>
              <a:rPr lang="en-US" sz="3800" dirty="0" smtClean="0"/>
              <a:t> </a:t>
            </a:r>
            <a:r>
              <a:rPr lang="en-US" sz="3800" dirty="0" err="1" smtClean="0"/>
              <a:t>করে</a:t>
            </a:r>
            <a:r>
              <a:rPr lang="en-US" sz="3800" dirty="0" smtClean="0"/>
              <a:t> </a:t>
            </a:r>
            <a:r>
              <a:rPr lang="en-US" sz="3800" dirty="0" err="1" smtClean="0"/>
              <a:t>নিচের</a:t>
            </a:r>
            <a:r>
              <a:rPr lang="en-US" sz="3800" dirty="0" smtClean="0"/>
              <a:t> </a:t>
            </a:r>
            <a:r>
              <a:rPr lang="en-US" sz="3800" dirty="0" err="1" smtClean="0"/>
              <a:t>ছকে</a:t>
            </a:r>
            <a:r>
              <a:rPr lang="en-US" sz="3800" dirty="0" smtClean="0"/>
              <a:t> </a:t>
            </a:r>
            <a:r>
              <a:rPr lang="en-US" sz="3800" dirty="0" err="1" smtClean="0"/>
              <a:t>লিখ</a:t>
            </a:r>
            <a:endParaRPr lang="en-US" sz="3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55" y="2971800"/>
            <a:ext cx="8087854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9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667000"/>
            <a:ext cx="73152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ধন্যবাদ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8315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K.H.School</dc:creator>
  <cp:lastModifiedBy>K.H.School</cp:lastModifiedBy>
  <cp:revision>13</cp:revision>
  <dcterms:created xsi:type="dcterms:W3CDTF">2006-08-16T00:00:00Z</dcterms:created>
  <dcterms:modified xsi:type="dcterms:W3CDTF">2024-06-12T16:34:13Z</dcterms:modified>
</cp:coreProperties>
</file>