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6" r:id="rId3"/>
    <p:sldId id="267" r:id="rId4"/>
    <p:sldId id="269" r:id="rId5"/>
    <p:sldId id="256" r:id="rId6"/>
    <p:sldId id="257" r:id="rId7"/>
    <p:sldId id="258" r:id="rId8"/>
    <p:sldId id="259" r:id="rId9"/>
    <p:sldId id="260" r:id="rId10"/>
    <p:sldId id="261" r:id="rId11"/>
    <p:sldId id="264" r:id="rId12"/>
    <p:sldId id="262" r:id="rId13"/>
    <p:sldId id="265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76337-39FA-49AD-B5C9-533708AE314E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9034F-FDA8-4C37-AE29-089AB5A00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4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Pair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9034F-FDA8-4C37-AE29-089AB5A008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33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F922-E85A-47AD-FC45-B646B613D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C6461-89CD-0565-5AE2-3D77190C13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BB05F-3BEE-794C-2F60-660BC40FC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E663-24CE-46E6-877E-D656C7F2C64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02913-A765-8CFF-D83D-4FC88DF0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64787-4933-A8D0-9885-BCB075E06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16FE-48FD-420E-B30A-62385E3A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0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4B18C-1974-6DCD-709F-0E4629966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F278A-2221-52B3-C095-65DBE548F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6FB21-4668-8EEA-DC8F-FB89343DC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E663-24CE-46E6-877E-D656C7F2C64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5DA18-F046-815D-1C6F-24CC6FFF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1FBFD-8E30-C47D-4195-C5D33F82B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16FE-48FD-420E-B30A-62385E3A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4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7AC15D-E359-95E5-0E73-59F81D8A6E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DB1B39-F59B-9012-BD33-6868901D7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16EC6-8DA8-81F5-1032-5DDDC58C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E663-24CE-46E6-877E-D656C7F2C64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DB676-6630-486B-191E-3575C32A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F7EDB-2894-5E3D-7DDE-543752DB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16FE-48FD-420E-B30A-62385E3A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8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D444-0A6A-22F3-56D2-BB2709A6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4C8E3-CF00-06C3-3164-B0F38B1E7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2F851-9ED5-3AF8-8FDB-E29261632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E663-24CE-46E6-877E-D656C7F2C64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3E84B-B1DB-5FD6-DD2A-46603012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FE132-9953-6AE4-8A18-00A41FD1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16FE-48FD-420E-B30A-62385E3A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4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B0DC0-E934-BED2-116D-A9C37D101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1D1F3-DA24-D19B-DB3E-251A4D099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AEC16-921D-6DD7-1983-7F76C4B8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E663-24CE-46E6-877E-D656C7F2C64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E58B3-99B7-535A-207E-FCEDC68C7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7485E-8029-DB4E-5E40-3063B69A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16FE-48FD-420E-B30A-62385E3A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6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3F3AE-9810-30FE-CF38-291559492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9A604-07EB-6281-BAB7-D79C5F5E5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0FC6D-4BEF-18E3-0230-A99739BB2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A9633-6018-55A0-D97F-A98727893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E663-24CE-46E6-877E-D656C7F2C64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14382-19AE-1D54-03C5-0E2A4BB1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384FD-E93E-8059-170B-4D6D0D94C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16FE-48FD-420E-B30A-62385E3A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2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ED789-601C-7672-1B68-85761C48F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5B78F-74E0-335D-395A-59CFA791E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13C95-F09A-8777-A764-077625ACD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ECDFE-4976-77EF-2500-8F348E271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081FF1-A39F-1844-1641-50F4A25E4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190733-F2D7-7FE7-81B9-B792E6A1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E663-24CE-46E6-877E-D656C7F2C64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7BEB80-40FE-A767-8AEB-E91B0B63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89CBC-26CB-ED93-7CD1-FF25A9B4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16FE-48FD-420E-B30A-62385E3A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5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B5511-6014-CEB2-7A13-85EE718CD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854EBC-E964-A2C6-04D5-131BBCE5A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E663-24CE-46E6-877E-D656C7F2C64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860CE-A246-5203-E865-DB636A2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E1C6E-E08F-24F5-1C47-B6690A5B1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16FE-48FD-420E-B30A-62385E3A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5A063A-A1EF-F5E7-1F1D-598BB5962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E663-24CE-46E6-877E-D656C7F2C64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DDAF1-B583-56A4-CA3C-E43CA1FFE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E9196-88EE-70E6-08B3-AC0042BC6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16FE-48FD-420E-B30A-62385E3A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4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0B24-2723-CF79-AB39-17FE2E870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2B800-E1AA-7F36-69A7-47612B42B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8AE86-3BA0-FFE2-B2DA-D3FA9C2C7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DFBAE-7ADC-90F3-7687-13C4D984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E663-24CE-46E6-877E-D656C7F2C64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D3CE1-00E0-45D9-B661-84B957ED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AB3B25-494A-6C66-D7D8-81F24C02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16FE-48FD-420E-B30A-62385E3A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1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FD02B-C513-7971-BBC9-208366D24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6D0A03-9E98-D7B8-DB76-C689CBDA7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BF759-CDEB-EEE5-1144-991B95367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80BEA-89B5-0D0D-EC1D-C301FAA5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E663-24CE-46E6-877E-D656C7F2C64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350E5-1E11-C51A-C1AF-F30C6C9A1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E8E98-ECB7-F03F-D7CA-0A299379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16FE-48FD-420E-B30A-62385E3A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9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8C56B-B4E7-B729-8E0E-0F3C13896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E11DC-B9DC-BF51-54BA-07E1E41B2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18184-93A2-5FE8-C449-EC59D06F4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BE663-24CE-46E6-877E-D656C7F2C64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A5F9A-2291-34AE-E596-048CB5F1B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A0340-3959-C598-A3D8-E4F6C01AA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216FE-48FD-420E-B30A-62385E3A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3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04A975-2116-8594-F9C8-642102A4AFF8}"/>
              </a:ext>
            </a:extLst>
          </p:cNvPr>
          <p:cNvSpPr txBox="1"/>
          <p:nvPr/>
        </p:nvSpPr>
        <p:spPr>
          <a:xfrm>
            <a:off x="10390909" y="797510"/>
            <a:ext cx="11730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  <a:p>
            <a:r>
              <a:rPr lang="en-US" sz="4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r>
              <a:rPr lang="en-US" sz="4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r>
              <a:rPr lang="en-US" sz="4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r>
              <a:rPr lang="en-US" sz="4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r>
              <a:rPr lang="en-US" sz="4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r>
              <a:rPr lang="en-US" sz="4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EBA1FF-7F52-86A1-2467-C7E39DF15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41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7507E8-A60C-6714-D001-12886AD0A00E}"/>
              </a:ext>
            </a:extLst>
          </p:cNvPr>
          <p:cNvSpPr txBox="1"/>
          <p:nvPr/>
        </p:nvSpPr>
        <p:spPr>
          <a:xfrm>
            <a:off x="217601" y="1523997"/>
            <a:ext cx="1987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E0C7D5-C492-ECDC-5E57-DC3FF78694BC}"/>
              </a:ext>
            </a:extLst>
          </p:cNvPr>
          <p:cNvSpPr txBox="1"/>
          <p:nvPr/>
        </p:nvSpPr>
        <p:spPr>
          <a:xfrm>
            <a:off x="217601" y="1523998"/>
            <a:ext cx="1987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717A65-DFE4-B15C-7D04-2FB771C3EF5A}"/>
              </a:ext>
            </a:extLst>
          </p:cNvPr>
          <p:cNvSpPr txBox="1"/>
          <p:nvPr/>
        </p:nvSpPr>
        <p:spPr>
          <a:xfrm>
            <a:off x="8389640" y="1690250"/>
            <a:ext cx="4128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K</a:t>
            </a:r>
            <a:r>
              <a:rPr lang="en-US" sz="7200" dirty="0"/>
              <a:t>ingfisher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877042-30DB-FE6C-E112-1213C399B305}"/>
              </a:ext>
            </a:extLst>
          </p:cNvPr>
          <p:cNvSpPr txBox="1"/>
          <p:nvPr/>
        </p:nvSpPr>
        <p:spPr>
          <a:xfrm>
            <a:off x="8389640" y="1690251"/>
            <a:ext cx="665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K</a:t>
            </a:r>
            <a:endParaRPr lang="en-US" sz="7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AE8DE5-79C3-D378-9D0F-989B4C89CB0C}"/>
              </a:ext>
            </a:extLst>
          </p:cNvPr>
          <p:cNvSpPr txBox="1"/>
          <p:nvPr/>
        </p:nvSpPr>
        <p:spPr>
          <a:xfrm>
            <a:off x="2884766" y="305255"/>
            <a:ext cx="5837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Listen,say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read</a:t>
            </a:r>
          </a:p>
        </p:txBody>
      </p:sp>
    </p:spTree>
    <p:extLst>
      <p:ext uri="{BB962C8B-B14F-4D97-AF65-F5344CB8AC3E}">
        <p14:creationId xmlns:p14="http://schemas.microsoft.com/office/powerpoint/2010/main" val="334996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7547 L 0.00169 0.3807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2.22222E-6 L 0.00456 0.355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520E48-A40D-C58F-8D47-B5439A3560CD}"/>
              </a:ext>
            </a:extLst>
          </p:cNvPr>
          <p:cNvSpPr txBox="1"/>
          <p:nvPr/>
        </p:nvSpPr>
        <p:spPr>
          <a:xfrm>
            <a:off x="2512291" y="2429164"/>
            <a:ext cx="2780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7200" dirty="0"/>
              <a:t>otus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43798-F5E9-D3AF-45AD-811CED22FB17}"/>
              </a:ext>
            </a:extLst>
          </p:cNvPr>
          <p:cNvSpPr txBox="1"/>
          <p:nvPr/>
        </p:nvSpPr>
        <p:spPr>
          <a:xfrm>
            <a:off x="2512291" y="2429164"/>
            <a:ext cx="757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7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7F7A9B-1EFD-5145-554F-0B21371106B8}"/>
              </a:ext>
            </a:extLst>
          </p:cNvPr>
          <p:cNvSpPr txBox="1"/>
          <p:nvPr/>
        </p:nvSpPr>
        <p:spPr>
          <a:xfrm flipH="1">
            <a:off x="8775009" y="2429164"/>
            <a:ext cx="2771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DBECA-F28B-ED8A-232D-D26A507E6A27}"/>
              </a:ext>
            </a:extLst>
          </p:cNvPr>
          <p:cNvSpPr txBox="1"/>
          <p:nvPr/>
        </p:nvSpPr>
        <p:spPr>
          <a:xfrm flipH="1">
            <a:off x="8775009" y="2429163"/>
            <a:ext cx="516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F9038-66CC-DE77-59EF-025FFD606AE7}"/>
              </a:ext>
            </a:extLst>
          </p:cNvPr>
          <p:cNvSpPr txBox="1"/>
          <p:nvPr/>
        </p:nvSpPr>
        <p:spPr>
          <a:xfrm>
            <a:off x="3426922" y="424872"/>
            <a:ext cx="5606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/>
              <a:t>Listen,say</a:t>
            </a:r>
            <a:r>
              <a:rPr lang="en-US" sz="4800" i="1" dirty="0"/>
              <a:t> and read</a:t>
            </a:r>
          </a:p>
        </p:txBody>
      </p:sp>
    </p:spTree>
    <p:extLst>
      <p:ext uri="{BB962C8B-B14F-4D97-AF65-F5344CB8AC3E}">
        <p14:creationId xmlns:p14="http://schemas.microsoft.com/office/powerpoint/2010/main" val="102272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-0.00078 0.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00156 0.3918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14369-87ED-DD48-793C-0552BD52A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4" y="160782"/>
            <a:ext cx="2215661" cy="17496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128C9E-0181-F708-D65D-590624EFA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22" y="2184282"/>
            <a:ext cx="2215661" cy="13056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128326-1327-9A61-4579-4C32E885F1B4}"/>
              </a:ext>
            </a:extLst>
          </p:cNvPr>
          <p:cNvSpPr txBox="1"/>
          <p:nvPr/>
        </p:nvSpPr>
        <p:spPr>
          <a:xfrm>
            <a:off x="9000393" y="5402759"/>
            <a:ext cx="2901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Kingfisher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FBC13D-31FC-307B-D59A-6FEACE4013BB}"/>
              </a:ext>
            </a:extLst>
          </p:cNvPr>
          <p:cNvSpPr txBox="1"/>
          <p:nvPr/>
        </p:nvSpPr>
        <p:spPr>
          <a:xfrm>
            <a:off x="9246577" y="3692768"/>
            <a:ext cx="2945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B711E0-4F4C-B604-F847-7DBB0D8A46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22" y="3786962"/>
            <a:ext cx="2243503" cy="10972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F0FF10-92BF-DE74-06D3-EE882AF709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42" y="5196484"/>
            <a:ext cx="2215661" cy="15009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B27319-391B-E768-B8A5-FC6C94BD0CFA}"/>
              </a:ext>
            </a:extLst>
          </p:cNvPr>
          <p:cNvSpPr txBox="1"/>
          <p:nvPr/>
        </p:nvSpPr>
        <p:spPr>
          <a:xfrm>
            <a:off x="9228992" y="301079"/>
            <a:ext cx="2215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FCA43-B1FE-34D0-FDCA-B9C55A214C6B}"/>
              </a:ext>
            </a:extLst>
          </p:cNvPr>
          <p:cNvSpPr txBox="1"/>
          <p:nvPr/>
        </p:nvSpPr>
        <p:spPr>
          <a:xfrm>
            <a:off x="9228992" y="1951892"/>
            <a:ext cx="2927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Leaf</a:t>
            </a:r>
          </a:p>
        </p:txBody>
      </p:sp>
    </p:spTree>
    <p:extLst>
      <p:ext uri="{BB962C8B-B14F-4D97-AF65-F5344CB8AC3E}">
        <p14:creationId xmlns:p14="http://schemas.microsoft.com/office/powerpoint/2010/main" val="124485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-0.52605 0.76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2" y="3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51927 0.280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64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52136 -0.454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68" y="-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022E-16 L -0.49713 -0.446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19039B-8656-4733-8F48-CF1ACCF16E2B}"/>
              </a:ext>
            </a:extLst>
          </p:cNvPr>
          <p:cNvSpPr txBox="1"/>
          <p:nvPr/>
        </p:nvSpPr>
        <p:spPr>
          <a:xfrm>
            <a:off x="73891" y="1394691"/>
            <a:ext cx="960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and match the small and capital letters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F9B073-7987-D0F3-12DE-E1CF34340410}"/>
              </a:ext>
            </a:extLst>
          </p:cNvPr>
          <p:cNvSpPr txBox="1"/>
          <p:nvPr/>
        </p:nvSpPr>
        <p:spPr>
          <a:xfrm>
            <a:off x="886691" y="2909455"/>
            <a:ext cx="1182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4C295C-D294-4CBE-C7AC-39E64E0B588A}"/>
              </a:ext>
            </a:extLst>
          </p:cNvPr>
          <p:cNvSpPr txBox="1"/>
          <p:nvPr/>
        </p:nvSpPr>
        <p:spPr>
          <a:xfrm>
            <a:off x="886691" y="5001644"/>
            <a:ext cx="1357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1E68EF-1531-DB69-7C9E-EC56A91AFAC0}"/>
              </a:ext>
            </a:extLst>
          </p:cNvPr>
          <p:cNvSpPr txBox="1"/>
          <p:nvPr/>
        </p:nvSpPr>
        <p:spPr>
          <a:xfrm>
            <a:off x="9153235" y="2641599"/>
            <a:ext cx="1357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7D7D8A-D5A0-1051-25F2-FA977904D006}"/>
              </a:ext>
            </a:extLst>
          </p:cNvPr>
          <p:cNvSpPr txBox="1"/>
          <p:nvPr/>
        </p:nvSpPr>
        <p:spPr>
          <a:xfrm>
            <a:off x="9227128" y="5001644"/>
            <a:ext cx="1357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09A225-8F60-66B7-C29B-FD36BE641330}"/>
              </a:ext>
            </a:extLst>
          </p:cNvPr>
          <p:cNvSpPr txBox="1"/>
          <p:nvPr/>
        </p:nvSpPr>
        <p:spPr>
          <a:xfrm>
            <a:off x="2604654" y="9696"/>
            <a:ext cx="7453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assessment</a:t>
            </a:r>
          </a:p>
        </p:txBody>
      </p:sp>
    </p:spTree>
    <p:extLst>
      <p:ext uri="{BB962C8B-B14F-4D97-AF65-F5344CB8AC3E}">
        <p14:creationId xmlns:p14="http://schemas.microsoft.com/office/powerpoint/2010/main" val="266738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56 -0.00649 L 0.63555 0.298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9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0.62838 -0.3372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00E2DF-0648-D9BD-7E7C-83C21F6A3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" y="0"/>
            <a:ext cx="12157774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E52B13-DD9C-1B98-8C7E-C0BACFB57C77}"/>
              </a:ext>
            </a:extLst>
          </p:cNvPr>
          <p:cNvSpPr txBox="1"/>
          <p:nvPr/>
        </p:nvSpPr>
        <p:spPr>
          <a:xfrm>
            <a:off x="3862755" y="3244361"/>
            <a:ext cx="3991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1349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60B479-0A5A-8208-E1D6-6D86C587B445}"/>
              </a:ext>
            </a:extLst>
          </p:cNvPr>
          <p:cNvSpPr txBox="1"/>
          <p:nvPr/>
        </p:nvSpPr>
        <p:spPr>
          <a:xfrm>
            <a:off x="2410691" y="342900"/>
            <a:ext cx="6889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 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BB78B-B667-3065-BB24-0DA5A5962433}"/>
              </a:ext>
            </a:extLst>
          </p:cNvPr>
          <p:cNvSpPr txBox="1"/>
          <p:nvPr/>
        </p:nvSpPr>
        <p:spPr>
          <a:xfrm>
            <a:off x="3534640" y="1360565"/>
            <a:ext cx="4447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Rezvi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Akter Tinny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CA25BA-013B-C84F-D1E0-644DF2FD0685}"/>
              </a:ext>
            </a:extLst>
          </p:cNvPr>
          <p:cNvSpPr txBox="1"/>
          <p:nvPr/>
        </p:nvSpPr>
        <p:spPr>
          <a:xfrm>
            <a:off x="3631621" y="2160785"/>
            <a:ext cx="444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Assisstant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Teacher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9AA807-B3A9-0160-C504-7C2876A92305}"/>
              </a:ext>
            </a:extLst>
          </p:cNvPr>
          <p:cNvSpPr txBox="1"/>
          <p:nvPr/>
        </p:nvSpPr>
        <p:spPr>
          <a:xfrm>
            <a:off x="1205345" y="2963006"/>
            <a:ext cx="9781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Shorifabad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Government primary school</a:t>
            </a:r>
            <a:r>
              <a:rPr lang="en-US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78516E-4EB3-B40F-B3F2-0421B4B7788F}"/>
              </a:ext>
            </a:extLst>
          </p:cNvPr>
          <p:cNvSpPr txBox="1"/>
          <p:nvPr/>
        </p:nvSpPr>
        <p:spPr>
          <a:xfrm>
            <a:off x="2819399" y="3713264"/>
            <a:ext cx="6071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Louhojong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Munshiganj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247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ECAEC2-DAC5-4833-CA02-A29DFEF8B0CE}"/>
              </a:ext>
            </a:extLst>
          </p:cNvPr>
          <p:cNvSpPr txBox="1"/>
          <p:nvPr/>
        </p:nvSpPr>
        <p:spPr>
          <a:xfrm>
            <a:off x="2701636" y="1485900"/>
            <a:ext cx="624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59665-CEB8-63B4-6AFC-54FBECD8EB88}"/>
              </a:ext>
            </a:extLst>
          </p:cNvPr>
          <p:cNvSpPr txBox="1"/>
          <p:nvPr/>
        </p:nvSpPr>
        <p:spPr>
          <a:xfrm>
            <a:off x="3609641" y="2677125"/>
            <a:ext cx="44289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: One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 : English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: 2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: 13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 01 : A,B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: 39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8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81E1EB-3930-DB87-4058-4407060E81E8}"/>
              </a:ext>
            </a:extLst>
          </p:cNvPr>
          <p:cNvSpPr txBox="1"/>
          <p:nvPr/>
        </p:nvSpPr>
        <p:spPr>
          <a:xfrm>
            <a:off x="1939636" y="1348509"/>
            <a:ext cx="6068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E602B5-6C09-8689-68AB-C06B593F55A0}"/>
              </a:ext>
            </a:extLst>
          </p:cNvPr>
          <p:cNvSpPr txBox="1"/>
          <p:nvPr/>
        </p:nvSpPr>
        <p:spPr>
          <a:xfrm>
            <a:off x="1939636" y="2365131"/>
            <a:ext cx="95781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students will be able to know-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recognize the sounds of the alphabet in familiar words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3.1.1 say proper sounds of the letters in familiar words.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4.1.1 read the pictures of familiar objects and events.</a:t>
            </a:r>
          </a:p>
        </p:txBody>
      </p:sp>
    </p:spTree>
    <p:extLst>
      <p:ext uri="{BB962C8B-B14F-4D97-AF65-F5344CB8AC3E}">
        <p14:creationId xmlns:p14="http://schemas.microsoft.com/office/powerpoint/2010/main" val="228109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E584EEF-F65E-4A1E-2B39-83DADF6A1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C2C2878-79A5-AD18-5F38-C535741B8F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338747"/>
              </p:ext>
            </p:extLst>
          </p:nvPr>
        </p:nvGraphicFramePr>
        <p:xfrm>
          <a:off x="2979738" y="3168650"/>
          <a:ext cx="62325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6233231" imgH="517956" progId="Package">
                  <p:embed/>
                </p:oleObj>
              </mc:Choice>
              <mc:Fallback>
                <p:oleObj name="Packager Shell Object" showAsIcon="1" r:id="rId2" imgW="6233231" imgH="517956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79738" y="3168650"/>
                        <a:ext cx="623252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1577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A651FF-C7A9-5AC7-1EA7-7F518482D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6" y="0"/>
            <a:ext cx="12060114" cy="48621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DABF41-1D6E-8D86-A1B9-A0D9AFA6325E}"/>
              </a:ext>
            </a:extLst>
          </p:cNvPr>
          <p:cNvSpPr txBox="1"/>
          <p:nvPr/>
        </p:nvSpPr>
        <p:spPr>
          <a:xfrm>
            <a:off x="4950069" y="5187461"/>
            <a:ext cx="2445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</a:t>
            </a:r>
          </a:p>
        </p:txBody>
      </p:sp>
    </p:spTree>
    <p:extLst>
      <p:ext uri="{BB962C8B-B14F-4D97-AF65-F5344CB8AC3E}">
        <p14:creationId xmlns:p14="http://schemas.microsoft.com/office/powerpoint/2010/main" val="251072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9FDA76-B1BD-A909-2FDE-C5660CF36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94" cy="49588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ADFCF2-F0C9-8897-249D-8A230B49449F}"/>
              </a:ext>
            </a:extLst>
          </p:cNvPr>
          <p:cNvSpPr txBox="1"/>
          <p:nvPr/>
        </p:nvSpPr>
        <p:spPr>
          <a:xfrm>
            <a:off x="4589584" y="5169877"/>
            <a:ext cx="4536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ingfisher</a:t>
            </a:r>
          </a:p>
        </p:txBody>
      </p:sp>
    </p:spTree>
    <p:extLst>
      <p:ext uri="{BB962C8B-B14F-4D97-AF65-F5344CB8AC3E}">
        <p14:creationId xmlns:p14="http://schemas.microsoft.com/office/powerpoint/2010/main" val="207093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87BBED-810D-7A20-CD7C-803C6A951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49676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7D2A0C-81CB-E816-787A-32F5FE7ABEE6}"/>
              </a:ext>
            </a:extLst>
          </p:cNvPr>
          <p:cNvSpPr txBox="1"/>
          <p:nvPr/>
        </p:nvSpPr>
        <p:spPr>
          <a:xfrm>
            <a:off x="4500196" y="5143501"/>
            <a:ext cx="3191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otus</a:t>
            </a:r>
          </a:p>
        </p:txBody>
      </p:sp>
    </p:spTree>
    <p:extLst>
      <p:ext uri="{BB962C8B-B14F-4D97-AF65-F5344CB8AC3E}">
        <p14:creationId xmlns:p14="http://schemas.microsoft.com/office/powerpoint/2010/main" val="6479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6F6DB7-27BF-C2BB-F3C7-55059D42F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5" y="351692"/>
            <a:ext cx="9566030" cy="36259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FAADEA-9106-D9BE-2C42-8B6904C146D2}"/>
              </a:ext>
            </a:extLst>
          </p:cNvPr>
          <p:cNvSpPr txBox="1"/>
          <p:nvPr/>
        </p:nvSpPr>
        <p:spPr>
          <a:xfrm>
            <a:off x="5125916" y="4651130"/>
            <a:ext cx="4026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eaf</a:t>
            </a:r>
          </a:p>
        </p:txBody>
      </p:sp>
    </p:spTree>
    <p:extLst>
      <p:ext uri="{BB962C8B-B14F-4D97-AF65-F5344CB8AC3E}">
        <p14:creationId xmlns:p14="http://schemas.microsoft.com/office/powerpoint/2010/main" val="84923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131</Words>
  <Application>Microsoft Office PowerPoint</Application>
  <PresentationFormat>Widescreen</PresentationFormat>
  <Paragraphs>51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tahsin shwapno</dc:creator>
  <cp:lastModifiedBy>tahsin shwapno</cp:lastModifiedBy>
  <cp:revision>27</cp:revision>
  <dcterms:created xsi:type="dcterms:W3CDTF">2024-06-12T14:01:59Z</dcterms:created>
  <dcterms:modified xsi:type="dcterms:W3CDTF">2024-06-14T16:14:19Z</dcterms:modified>
</cp:coreProperties>
</file>