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9" r:id="rId10"/>
    <p:sldId id="262" r:id="rId11"/>
    <p:sldId id="273" r:id="rId12"/>
    <p:sldId id="274" r:id="rId13"/>
    <p:sldId id="270" r:id="rId14"/>
    <p:sldId id="271" r:id="rId15"/>
    <p:sldId id="272" r:id="rId16"/>
    <p:sldId id="268" r:id="rId17"/>
    <p:sldId id="265" r:id="rId18"/>
    <p:sldId id="266" r:id="rId19"/>
    <p:sldId id="26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5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1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8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9574-B7B2-4906-8BCB-DFAC8133790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8A42-6EDC-45CD-B493-05737EDC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3697">
            <a:off x="4244548" y="-488154"/>
            <a:ext cx="3857625" cy="9648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7218" y="618978"/>
            <a:ext cx="591967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0571" y="1186544"/>
            <a:ext cx="819694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23080"/>
              </p:ext>
            </p:extLst>
          </p:nvPr>
        </p:nvGraphicFramePr>
        <p:xfrm>
          <a:off x="1861458" y="1959429"/>
          <a:ext cx="8077200" cy="3962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077200"/>
              </a:tblGrid>
              <a:tr h="98038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সুস্থ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থাকার জন্য আমরা কী কী করতে পারি?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94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94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4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3230" y="468086"/>
            <a:ext cx="43978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68525"/>
              </p:ext>
            </p:extLst>
          </p:nvPr>
        </p:nvGraphicFramePr>
        <p:xfrm>
          <a:off x="1513115" y="892629"/>
          <a:ext cx="8414656" cy="5257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414656"/>
              </a:tblGrid>
              <a:tr h="1298206"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সুস্থ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থাকার জন্য আমরা কী কী করতে পারি?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16237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টয়লেট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ব্যবহারের পর সাবান দিয়ে হাত ধোয়া 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316237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প্রতিদিন খেলাধুলা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2712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নির্দিষ্ট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ঘুমাতে যাওয়া ও ঘুম থেকে ওঠা 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5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03713" y="544285"/>
            <a:ext cx="6520543" cy="13171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সহপাঠীদের সাথে আলোচনা কর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9" y="2471057"/>
            <a:ext cx="5382376" cy="302025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10" y="2307772"/>
            <a:ext cx="5430008" cy="30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2" y="544821"/>
            <a:ext cx="8304565" cy="21983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0" y="3298875"/>
            <a:ext cx="7240010" cy="2524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828" y="3586937"/>
            <a:ext cx="2538000" cy="218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60" y="1047070"/>
            <a:ext cx="2573769" cy="14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4" y="461150"/>
            <a:ext cx="6238013" cy="1846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86" y="249410"/>
            <a:ext cx="4855028" cy="298364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54829"/>
            <a:ext cx="6703380" cy="22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272082"/>
            <a:ext cx="6996620" cy="4463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277" y="755932"/>
            <a:ext cx="2588760" cy="31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3461656" y="381002"/>
            <a:ext cx="3755572" cy="142602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542314" y="3505199"/>
            <a:ext cx="49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সুস্থ থাকার জন্য আমরা কী কী করতে পারি?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829" y="2198914"/>
            <a:ext cx="22642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মেঘনা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8113" y="2090058"/>
            <a:ext cx="216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যমুনা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581400"/>
            <a:ext cx="415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সুস্থ থাকার জন্য ভালো উপায় গুলো কী কী?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5192486" y="1883229"/>
            <a:ext cx="348343" cy="4005942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450771" y="283029"/>
            <a:ext cx="4953000" cy="146957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002972" y="2318656"/>
            <a:ext cx="8414657" cy="1153887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সুস্থ থাকার জন্য আমাদের কী কী করা প্রয়োজন।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643744" y="4103914"/>
            <a:ext cx="9427028" cy="15240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শরীরকে কীভাবে পরিস্কার পরিচ্ছন্ন রাখবে?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36571" y="293914"/>
            <a:ext cx="3886200" cy="142602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</a:t>
            </a:r>
            <a:endParaRPr lang="en-US" sz="4000" dirty="0"/>
          </a:p>
        </p:txBody>
      </p:sp>
      <p:sp>
        <p:nvSpPr>
          <p:cNvPr id="3" name="Flowchart: Stored Data 2"/>
          <p:cNvSpPr/>
          <p:nvPr/>
        </p:nvSpPr>
        <p:spPr>
          <a:xfrm>
            <a:off x="1349828" y="2231571"/>
            <a:ext cx="10450285" cy="3679372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সুষম খাদ্য গ্রহণ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নিয়মিত শরীর চর্চা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পর্যাপ্ত ঘুম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বিশ্রাম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শরীরের পরিস্কার পরিচ্ছন্নতা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2841171" y="228599"/>
            <a:ext cx="6248400" cy="1436915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2362201" y="2068286"/>
            <a:ext cx="7010400" cy="428897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কোন কোন খাদ্য খেতে হবে 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তালিকা করে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690258" y="370114"/>
            <a:ext cx="5181600" cy="1447800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/>
          </a:p>
        </p:txBody>
      </p:sp>
      <p:sp>
        <p:nvSpPr>
          <p:cNvPr id="3" name="Plaque 2"/>
          <p:cNvSpPr/>
          <p:nvPr/>
        </p:nvSpPr>
        <p:spPr>
          <a:xfrm>
            <a:off x="2024743" y="2198914"/>
            <a:ext cx="8621486" cy="351608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ছাঃ নুরেস আক্তার</a:t>
            </a:r>
            <a:endParaRPr lang="bn-BD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সরকারটারী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গংগাচড়া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রংপুর।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5"/>
            <a:ext cx="12192000" cy="7124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6661" y="2666090"/>
            <a:ext cx="880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8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52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44184" y="108098"/>
            <a:ext cx="4550229" cy="16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7" y="1926770"/>
            <a:ext cx="4147943" cy="4422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743" y="1948543"/>
            <a:ext cx="5007428" cy="44012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/২০২৪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66200" y="474413"/>
            <a:ext cx="3418114" cy="1458686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147777" y="2296633"/>
            <a:ext cx="7187609" cy="1254641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স্বাস্থ্যবিধি পালনের প্রয়োজনীয়তা বলতে পারবে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27321" y="4455294"/>
            <a:ext cx="10781414" cy="1350335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রক্ষার জন্য যে সকল নিয়ম কানুন মেনে চলতে হয় সেগুলো বলতে পারবে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094075" y="956931"/>
            <a:ext cx="5688418" cy="138223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একটি ভিডিও দেখি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432630"/>
              </p:ext>
            </p:extLst>
          </p:nvPr>
        </p:nvGraphicFramePr>
        <p:xfrm>
          <a:off x="5388428" y="313962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8428" y="313962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9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/>
          <p:cNvSpPr/>
          <p:nvPr/>
        </p:nvSpPr>
        <p:spPr>
          <a:xfrm>
            <a:off x="2930534" y="370115"/>
            <a:ext cx="5973980" cy="127362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নিচের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35" y="2285998"/>
            <a:ext cx="4932640" cy="3581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78" y="2307089"/>
            <a:ext cx="4954726" cy="35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0" y="315007"/>
            <a:ext cx="5159828" cy="261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6" y="380999"/>
            <a:ext cx="4573026" cy="4855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13784"/>
          <a:stretch/>
        </p:blipFill>
        <p:spPr>
          <a:xfrm>
            <a:off x="5780313" y="3646034"/>
            <a:ext cx="5214258" cy="26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44686" y="370114"/>
            <a:ext cx="4463143" cy="23295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676400" y="3058886"/>
            <a:ext cx="8686800" cy="211182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 যাপন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09800" y="957942"/>
            <a:ext cx="7761514" cy="4147457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সুস্থ থাকতে পারি?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244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Rangpur</dc:creator>
  <cp:lastModifiedBy>WALTON</cp:lastModifiedBy>
  <cp:revision>95</cp:revision>
  <dcterms:created xsi:type="dcterms:W3CDTF">2024-05-05T07:21:28Z</dcterms:created>
  <dcterms:modified xsi:type="dcterms:W3CDTF">2024-06-14T05:28:33Z</dcterms:modified>
</cp:coreProperties>
</file>