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17"/>
  </p:notesMasterIdLst>
  <p:handoutMasterIdLst>
    <p:handoutMasterId r:id="rId18"/>
  </p:handoutMasterIdLst>
  <p:sldIdLst>
    <p:sldId id="265" r:id="rId2"/>
    <p:sldId id="288" r:id="rId3"/>
    <p:sldId id="257" r:id="rId4"/>
    <p:sldId id="273" r:id="rId5"/>
    <p:sldId id="282" r:id="rId6"/>
    <p:sldId id="281" r:id="rId7"/>
    <p:sldId id="259" r:id="rId8"/>
    <p:sldId id="260" r:id="rId9"/>
    <p:sldId id="274" r:id="rId10"/>
    <p:sldId id="289" r:id="rId11"/>
    <p:sldId id="290" r:id="rId12"/>
    <p:sldId id="291" r:id="rId13"/>
    <p:sldId id="292" r:id="rId14"/>
    <p:sldId id="268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>
        <p:scale>
          <a:sx n="71" d="100"/>
          <a:sy n="71" d="100"/>
        </p:scale>
        <p:origin x="696" y="27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D3C0A-57F4-46DC-8F6C-6171108D3356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Sk. Faysal Ahmed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2D450-D3C8-45C2-9E28-0641BCA3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8054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5830F-A32A-416C-A8F9-6AF2FFAE4D72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Sk. Faysal Ahmed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8346F-4D4D-4453-B85C-26BF63A49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795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Sk. Faysal Ahmed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8346F-4D4D-4453-B85C-26BF63A49B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C3A4-6965-4828-9E39-6641121C42AA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Sk. Faysal Ahmed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64E2-3876-48F1-AE98-C5E493DC4462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Sk. Faysal Ahmed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1100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64E2-3876-48F1-AE98-C5E493DC4462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Sk. Faysal Ahmed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39449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64E2-3876-48F1-AE98-C5E493DC4462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Sk. Faysal Ahmed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31309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64E2-3876-48F1-AE98-C5E493DC4462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Sk. Faysal Ahmed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045954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64E2-3876-48F1-AE98-C5E493DC4462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Sk. Faysal Ahmed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8759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64E2-3876-48F1-AE98-C5E493DC4462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Sk. Faysal Ahmed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0141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64E2-3876-48F1-AE98-C5E493DC4462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Sk. Faysal Ahmed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01801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64E2-3876-48F1-AE98-C5E493DC4462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Sk. Faysal Ahmed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5439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F895-EFE5-4ACD-A1EC-5C00DD43AB48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Sk. Faysal Ahmed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1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64E2-3876-48F1-AE98-C5E493DC4462}" type="datetime1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Sk. Faysal Ahmed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7761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64E2-3876-48F1-AE98-C5E493DC4462}" type="datetime1">
              <a:rPr lang="en-US" smtClean="0"/>
              <a:t>6/14/2024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Sk. Faysal Ahmed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7037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ABC6-6D9D-420F-8D30-6A2E0AD93F85}" type="datetime1">
              <a:rPr lang="en-US" smtClean="0"/>
              <a:t>6/14/2024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Sk. Faysal Ahmed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5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113F-9683-4619-A974-071D039EB55B}" type="datetime1">
              <a:rPr lang="en-US" smtClean="0"/>
              <a:t>6/14/2024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Sk. Faysal Ahmed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8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64E2-3876-48F1-AE98-C5E493DC4462}" type="datetime1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Sk. Faysal Ahmed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0697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928BF-8177-442E-B95D-7DC51CC111C7}" type="datetime1">
              <a:rPr lang="en-US" smtClean="0"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Sk. Faysal Ahmed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4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564E2-3876-48F1-AE98-C5E493DC4462}" type="datetime1">
              <a:rPr lang="en-US" smtClean="0"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Sk. Faysal Ahmed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96FA78-BFBF-42A3-B28F-1873EF0E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8" y="98385"/>
            <a:ext cx="12037670" cy="6692522"/>
          </a:xfrm>
        </p:spPr>
      </p:pic>
      <p:sp>
        <p:nvSpPr>
          <p:cNvPr id="3" name="Footer Placeholder 2" descr="Abdullah Al Mamun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Abdullah Al Mamun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26140" y="451513"/>
            <a:ext cx="499148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9900" b="1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96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939946-B73E-E9FE-01FA-4CEA3CFE0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Abdullah Al Mamun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D590D1-9AA1-5DD3-2D76-2249FF77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659000-7406-0BC6-5230-35AE565B8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48" y="472612"/>
            <a:ext cx="7944115" cy="772449"/>
          </a:xfrm>
          <a:prstGeom prst="rect">
            <a:avLst/>
          </a:prstGeom>
        </p:spPr>
      </p:pic>
      <p:pic>
        <p:nvPicPr>
          <p:cNvPr id="6" name="Picture 2" descr="Empty Highway No Cars On Stock Footage Video (100% Royalty-free) 11939729 |  Shutterstock">
            <a:extLst>
              <a:ext uri="{FF2B5EF4-FFF2-40B4-BE49-F238E27FC236}">
                <a16:creationId xmlns:a16="http://schemas.microsoft.com/office/drawing/2014/main" id="{A1C6DDBA-3EC6-B40A-D275-25ED15E2C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47" y="858836"/>
            <a:ext cx="3918832" cy="192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545B0D-B821-7750-B986-6547F938E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29" y="1338226"/>
            <a:ext cx="6930849" cy="592174"/>
          </a:xfrm>
          <a:prstGeom prst="rect">
            <a:avLst/>
          </a:prstGeom>
        </p:spPr>
      </p:pic>
      <p:pic>
        <p:nvPicPr>
          <p:cNvPr id="1028" name="Picture 4" descr="China's 50-Lane Traffic Jam Is Every Commuter's Worst Nightmare - Bloomberg">
            <a:extLst>
              <a:ext uri="{FF2B5EF4-FFF2-40B4-BE49-F238E27FC236}">
                <a16:creationId xmlns:a16="http://schemas.microsoft.com/office/drawing/2014/main" id="{4DA06A9D-A422-FA85-3E3E-9CD419779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96" y="1934986"/>
            <a:ext cx="5255192" cy="264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CE6868-4A59-632C-B1E9-EF5C8199A7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4868" y="4687426"/>
            <a:ext cx="6930850" cy="668598"/>
          </a:xfrm>
          <a:prstGeom prst="rect">
            <a:avLst/>
          </a:prstGeom>
        </p:spPr>
      </p:pic>
      <p:pic>
        <p:nvPicPr>
          <p:cNvPr id="1030" name="Picture 6" descr="Is this the world's worst road? Russian highway destroyed after flooding -  Irish Mirror Online">
            <a:extLst>
              <a:ext uri="{FF2B5EF4-FFF2-40B4-BE49-F238E27FC236}">
                <a16:creationId xmlns:a16="http://schemas.microsoft.com/office/drawing/2014/main" id="{5F527ACE-5B92-BEF7-0CCF-5BEF3F21A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718" y="3920660"/>
            <a:ext cx="3474371" cy="287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95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159C03-0C43-7A77-F83B-CAE1A2E91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Sk. Faysal Ahmed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06B59E-88FB-86CF-B7CB-049C07DF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 descr="Web Performance Part 1. Bandwidth, Throughput and Latency - CacheFly">
            <a:extLst>
              <a:ext uri="{FF2B5EF4-FFF2-40B4-BE49-F238E27FC236}">
                <a16:creationId xmlns:a16="http://schemas.microsoft.com/office/drawing/2014/main" id="{13ECF83F-F16D-BEE6-6464-23F03188F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 t="4947" r="1625" b="6972"/>
          <a:stretch/>
        </p:blipFill>
        <p:spPr bwMode="auto">
          <a:xfrm>
            <a:off x="666035" y="2935112"/>
            <a:ext cx="10227733" cy="384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48FA9B-98AA-8731-E34A-E7FCF13B4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766" y="79022"/>
            <a:ext cx="5295900" cy="1343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322DCD-2AF6-986E-279C-72D0FC3CB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45" y="451513"/>
            <a:ext cx="6297612" cy="16197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B9FD8E-27AF-7998-E24D-075915090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501" y="1422047"/>
            <a:ext cx="5125165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9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760BAA-8F9B-8E85-B257-B1E50FF9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Abdullah Al Mamun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D3E30D-F0C5-D9B5-1F35-66AC9DAB2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6B91E2-C6FA-2CE2-24F1-8D9039951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23" y="152155"/>
            <a:ext cx="6912717" cy="305389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4B471A-5893-E0CD-13E5-40D4A75CC8FC}"/>
              </a:ext>
            </a:extLst>
          </p:cNvPr>
          <p:cNvCxnSpPr/>
          <p:nvPr/>
        </p:nvCxnSpPr>
        <p:spPr>
          <a:xfrm>
            <a:off x="4605867" y="1794933"/>
            <a:ext cx="959555" cy="4289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F84624F-00C8-6C15-4F4D-379F8764C9E4}"/>
              </a:ext>
            </a:extLst>
          </p:cNvPr>
          <p:cNvCxnSpPr>
            <a:cxnSpLocks/>
          </p:cNvCxnSpPr>
          <p:nvPr/>
        </p:nvCxnSpPr>
        <p:spPr>
          <a:xfrm>
            <a:off x="4746978" y="2398888"/>
            <a:ext cx="739422" cy="3330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A2EE45-54F7-A127-D987-99A3E59B453D}"/>
              </a:ext>
            </a:extLst>
          </p:cNvPr>
          <p:cNvCxnSpPr>
            <a:cxnSpLocks/>
          </p:cNvCxnSpPr>
          <p:nvPr/>
        </p:nvCxnSpPr>
        <p:spPr>
          <a:xfrm flipV="1">
            <a:off x="4605866" y="1679100"/>
            <a:ext cx="1061156" cy="9709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66B7F90-0CDC-77FE-27C9-C55715864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080" y="2249433"/>
            <a:ext cx="5534797" cy="458182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4532A4-37C7-37DC-7FB7-B557C012845E}"/>
              </a:ext>
            </a:extLst>
          </p:cNvPr>
          <p:cNvCxnSpPr>
            <a:cxnSpLocks/>
          </p:cNvCxnSpPr>
          <p:nvPr/>
        </p:nvCxnSpPr>
        <p:spPr>
          <a:xfrm>
            <a:off x="8666700" y="3426178"/>
            <a:ext cx="748233" cy="1352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A6FF9E-47C7-871E-614E-E69F0A7FBF67}"/>
              </a:ext>
            </a:extLst>
          </p:cNvPr>
          <p:cNvCxnSpPr>
            <a:cxnSpLocks/>
          </p:cNvCxnSpPr>
          <p:nvPr/>
        </p:nvCxnSpPr>
        <p:spPr>
          <a:xfrm>
            <a:off x="8772361" y="3973689"/>
            <a:ext cx="642572" cy="16428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D2CAB0-8068-AF8C-BBE8-DE261910E12E}"/>
              </a:ext>
            </a:extLst>
          </p:cNvPr>
          <p:cNvCxnSpPr>
            <a:cxnSpLocks/>
          </p:cNvCxnSpPr>
          <p:nvPr/>
        </p:nvCxnSpPr>
        <p:spPr>
          <a:xfrm>
            <a:off x="8824199" y="4845050"/>
            <a:ext cx="1635646" cy="15203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F8AFF2E-15A2-B0B8-034A-7C802D8B57CC}"/>
              </a:ext>
            </a:extLst>
          </p:cNvPr>
          <p:cNvCxnSpPr>
            <a:cxnSpLocks/>
          </p:cNvCxnSpPr>
          <p:nvPr/>
        </p:nvCxnSpPr>
        <p:spPr>
          <a:xfrm flipV="1">
            <a:off x="8666700" y="4039641"/>
            <a:ext cx="2223019" cy="15876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2B99C59-E147-2A23-3BCA-36196EC8AB05}"/>
              </a:ext>
            </a:extLst>
          </p:cNvPr>
          <p:cNvCxnSpPr>
            <a:cxnSpLocks/>
          </p:cNvCxnSpPr>
          <p:nvPr/>
        </p:nvCxnSpPr>
        <p:spPr>
          <a:xfrm flipV="1">
            <a:off x="8666700" y="3172266"/>
            <a:ext cx="1499982" cy="29547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32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5CB111-CE95-FACD-761E-74E3DA33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Abdullah Al Mamun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C03D4-C464-42D0-175A-EA54D05FF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B8817F-228A-BDF7-73CB-F6E887099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543" y="104722"/>
            <a:ext cx="7285431" cy="714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4182E5-33AB-7200-E1CF-47507FF61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023" y="866798"/>
            <a:ext cx="3286165" cy="19379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8B1BB6-2745-479B-16A3-7C3194943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958" y="1100782"/>
            <a:ext cx="4115374" cy="11662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06AAC7-4C31-C212-2ADB-140D906AE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023" y="2736134"/>
            <a:ext cx="6297612" cy="18079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9F1E36-C68F-6903-32D3-7B26FB706B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188" y="5013143"/>
            <a:ext cx="7586133" cy="1428086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675E02E0-265B-F733-B101-72ABA80D042C}"/>
              </a:ext>
            </a:extLst>
          </p:cNvPr>
          <p:cNvSpPr/>
          <p:nvPr/>
        </p:nvSpPr>
        <p:spPr>
          <a:xfrm>
            <a:off x="-2721721" y="5247872"/>
            <a:ext cx="2946400" cy="12786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ighlight>
                  <a:srgbClr val="FF0000"/>
                </a:highlight>
              </a:rPr>
              <a:t>HOME WORK..</a:t>
            </a:r>
          </a:p>
        </p:txBody>
      </p:sp>
    </p:spTree>
    <p:extLst>
      <p:ext uri="{BB962C8B-B14F-4D97-AF65-F5344CB8AC3E}">
        <p14:creationId xmlns:p14="http://schemas.microsoft.com/office/powerpoint/2010/main" val="322099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07 L 0.05533 0.04005 C 0.06692 0.04908 0.08437 0.05394 0.10247 0.05394 C 0.12317 0.05394 0.13984 0.04908 0.1513 0.04005 L 0.2069 0.0007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9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Unit of Bandwidth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Bit---</a:t>
            </a:r>
            <a:r>
              <a:rPr lang="en-US" sz="4000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 b(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বিট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প্রকাশ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করার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চিহ্ন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) </a:t>
            </a:r>
          </a:p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Byte- B</a:t>
            </a:r>
          </a:p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8 bit= 1 byte</a:t>
            </a:r>
          </a:p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1024 Byte= 1KB(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বইতে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ভুল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আছে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১০০০ </a:t>
            </a:r>
            <a:r>
              <a:rPr lang="en-US" sz="2800" dirty="0" err="1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দেওয়া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1024 KB = 1MB</a:t>
            </a:r>
            <a:endParaRPr lang="en-US" dirty="0">
              <a:latin typeface="NikoshBAN" pitchFamily="2" charset="0"/>
              <a:cs typeface="NikoshBAN" pitchFamily="2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Abdullah Al Mamun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>
                <a:latin typeface="NikoshBAN" pitchFamily="2" charset="0"/>
                <a:cs typeface="NikoshBAN" pitchFamily="2" charset="0"/>
              </a:rPr>
              <a:t>14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37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4" y="179409"/>
            <a:ext cx="11991130" cy="656284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Abdullah Al Mamun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5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741174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br>
              <a:rPr lang="en-US" sz="4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b="0" i="0" u="none" strike="noStrike" dirty="0" err="1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</a:t>
            </a:r>
            <a:r>
              <a:rPr lang="bn-IN" sz="2000" b="0" i="0" u="none" strike="noStrike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আল </a:t>
            </a:r>
            <a:r>
              <a:rPr lang="bn-IN" sz="2000" b="0" i="0" u="none" strike="noStrike" dirty="0" err="1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মামুন</a:t>
            </a:r>
            <a:b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b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b="0" i="0" u="none" strike="noStrike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দক্ষিণ </a:t>
            </a:r>
            <a:r>
              <a:rPr lang="bn-IN" sz="2000" b="0" i="0" u="none" strike="noStrike" dirty="0" err="1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কদলপুর</a:t>
            </a:r>
            <a:r>
              <a:rPr lang="bn-IN" sz="2000" b="0" i="0" u="none" strike="noStrike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উচ্চ </a:t>
            </a:r>
            <a:r>
              <a:rPr lang="bn-IN" sz="2000" b="0" i="0" u="none" strike="noStrike" dirty="0" err="1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বিদ্যালয়</a:t>
            </a:r>
            <a:br>
              <a: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000" b="0" i="0" u="none" strike="noStrike" dirty="0" err="1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কদলপুর</a:t>
            </a:r>
            <a:r>
              <a:rPr lang="en-US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000" b="0" i="0" u="none" strike="noStrike" dirty="0" err="1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0" i="0" u="none" strike="noStrike" dirty="0">
                <a:solidFill>
                  <a:srgbClr val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b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Abdullah Al Mamun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40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573866" cy="549499"/>
          </a:xfrm>
        </p:spPr>
        <p:txBody>
          <a:bodyPr>
            <a:normAutofit fontScale="90000"/>
          </a:bodyPr>
          <a:lstStyle/>
          <a:p>
            <a:r>
              <a:rPr lang="bn-IN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আজকের পাঠ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: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61" y="2457032"/>
            <a:ext cx="5175249" cy="388143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Abdullah Al Mamun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C67890-A41B-874E-E2AA-380646B28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506" y="1625455"/>
            <a:ext cx="4073702" cy="6623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5661C8-701A-0137-BA26-CB0CD227A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678" y="74888"/>
            <a:ext cx="3353268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7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87" y="596720"/>
            <a:ext cx="8596668" cy="4889680"/>
          </a:xfrm>
        </p:spPr>
        <p:txBody>
          <a:bodyPr>
            <a:normAutofit fontScale="90000"/>
          </a:bodyPr>
          <a:lstStyle/>
          <a:p>
            <a:r>
              <a:rPr lang="en-US" sz="5300" dirty="0" err="1">
                <a:latin typeface="NikoshBAN" pitchFamily="2" charset="0"/>
                <a:cs typeface="NikoshBAN" pitchFamily="2" charset="0"/>
              </a:rPr>
              <a:t>ভৌগলিক</a:t>
            </a:r>
            <a:r>
              <a:rPr lang="en-US" sz="5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atin typeface="NikoshBAN" pitchFamily="2" charset="0"/>
                <a:cs typeface="NikoshBAN" pitchFamily="2" charset="0"/>
              </a:rPr>
              <a:t>বিস্তৃতির</a:t>
            </a:r>
            <a:r>
              <a:rPr lang="en-US" sz="5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5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5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latin typeface="NikoshBAN" pitchFamily="2" charset="0"/>
                <a:cs typeface="NikoshBAN" pitchFamily="2" charset="0"/>
              </a:rPr>
              <a:t>করে</a:t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প্রকারঃ</a:t>
            </a:r>
            <a:b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1.PAN-</a:t>
            </a:r>
            <a:b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2.LAN- </a:t>
            </a:r>
            <a:b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3.CAN-  </a:t>
            </a:r>
            <a:b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4.MAN- </a:t>
            </a:r>
            <a:b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5.WAN-  </a:t>
            </a:r>
            <a:b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b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Abdullah Al Mamun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17036C-A602-C608-ADA5-92A2E44F8698}"/>
              </a:ext>
            </a:extLst>
          </p:cNvPr>
          <p:cNvSpPr/>
          <p:nvPr/>
        </p:nvSpPr>
        <p:spPr>
          <a:xfrm>
            <a:off x="2454540" y="1456268"/>
            <a:ext cx="1744927" cy="496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কত</a:t>
            </a:r>
            <a:r>
              <a:rPr lang="en-US" dirty="0"/>
              <a:t> </a:t>
            </a:r>
            <a:r>
              <a:rPr lang="en-US" dirty="0" err="1"/>
              <a:t>প্রকার</a:t>
            </a:r>
            <a:r>
              <a:rPr lang="en-US" dirty="0"/>
              <a:t>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9E3AB5-392C-8948-F02F-384E0AF94BC0}"/>
              </a:ext>
            </a:extLst>
          </p:cNvPr>
          <p:cNvSpPr/>
          <p:nvPr/>
        </p:nvSpPr>
        <p:spPr>
          <a:xfrm>
            <a:off x="806976" y="2029067"/>
            <a:ext cx="2088444" cy="496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5A1715-85CD-8241-D9FF-A0AB1A7B3A47}"/>
              </a:ext>
            </a:extLst>
          </p:cNvPr>
          <p:cNvSpPr/>
          <p:nvPr/>
        </p:nvSpPr>
        <p:spPr>
          <a:xfrm>
            <a:off x="767487" y="2632345"/>
            <a:ext cx="2235357" cy="496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E14C95-E4F6-DBD3-A994-D63ADAF7C3B0}"/>
              </a:ext>
            </a:extLst>
          </p:cNvPr>
          <p:cNvSpPr/>
          <p:nvPr/>
        </p:nvSpPr>
        <p:spPr>
          <a:xfrm>
            <a:off x="789409" y="3232234"/>
            <a:ext cx="2088443" cy="496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54C126-37A5-CDA5-0D2A-9E0CC05AECCE}"/>
              </a:ext>
            </a:extLst>
          </p:cNvPr>
          <p:cNvSpPr/>
          <p:nvPr/>
        </p:nvSpPr>
        <p:spPr>
          <a:xfrm>
            <a:off x="767487" y="3824223"/>
            <a:ext cx="2235357" cy="496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EE889F-DE1E-06F4-82D2-5A7FE1C23B6B}"/>
              </a:ext>
            </a:extLst>
          </p:cNvPr>
          <p:cNvSpPr/>
          <p:nvPr/>
        </p:nvSpPr>
        <p:spPr>
          <a:xfrm>
            <a:off x="800698" y="4406955"/>
            <a:ext cx="2088443" cy="496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0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Sk. Faysal Ahmed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0" y="394825"/>
            <a:ext cx="8811391" cy="588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9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83108" y="532162"/>
            <a:ext cx="778714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মালিকানার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NeTwork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প্রাইভেট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742950" indent="-742950">
              <a:buAutoNum type="arabicPeriod"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FCDA24-2693-0721-E2FB-D34855F75FB1}"/>
              </a:ext>
            </a:extLst>
          </p:cNvPr>
          <p:cNvSpPr/>
          <p:nvPr/>
        </p:nvSpPr>
        <p:spPr>
          <a:xfrm>
            <a:off x="1370807" y="2007838"/>
            <a:ext cx="1744927" cy="496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কত</a:t>
            </a:r>
            <a:r>
              <a:rPr lang="en-US" dirty="0"/>
              <a:t> </a:t>
            </a:r>
            <a:r>
              <a:rPr lang="en-US" dirty="0" err="1"/>
              <a:t>প্রকার</a:t>
            </a:r>
            <a:r>
              <a:rPr lang="en-US" dirty="0"/>
              <a:t>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362B84-6944-0CD7-ED7A-1A0EA908E3A3}"/>
              </a:ext>
            </a:extLst>
          </p:cNvPr>
          <p:cNvSpPr/>
          <p:nvPr/>
        </p:nvSpPr>
        <p:spPr>
          <a:xfrm>
            <a:off x="1370807" y="3286762"/>
            <a:ext cx="2196482" cy="496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153C27-B43F-DBF5-73DD-79BABE58D3EE}"/>
              </a:ext>
            </a:extLst>
          </p:cNvPr>
          <p:cNvSpPr/>
          <p:nvPr/>
        </p:nvSpPr>
        <p:spPr>
          <a:xfrm>
            <a:off x="1370807" y="3958451"/>
            <a:ext cx="2196482" cy="496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851" y="1187196"/>
            <a:ext cx="9149246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প্রকারঃ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প্রাইভেট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প্রাইভেট নেটওয়ার্ক হলো একটি নেটওয়ার্ক যা সর্বনিম্ন সিকিউরিটি সংরক্ষণ সরবরাহ করে এবং সাধারণত একটি প্রতিষ্ঠান বা সংস্থা অথবা একটি প্রাইভেট বা পরিবারের জন্য তৈরি করা হয়।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Abdullah Al Mamun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15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নিয়ন্ত্রণের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ভিত্তিতে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প্রকারঃ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পিয়ার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পিয়ার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ক্লায়েন্ট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সার্ভার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হাইব্রিড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Abdullah Al Mamun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>
                <a:latin typeface="NikoshBAN" pitchFamily="2" charset="0"/>
                <a:cs typeface="NikoshBAN" pitchFamily="2" charset="0"/>
              </a:rPr>
              <a:t>8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20" y="1354779"/>
            <a:ext cx="5183639" cy="2358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90" y="3713102"/>
            <a:ext cx="5433350" cy="24295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636F23-741E-1CB2-36FC-7CEC77503343}"/>
              </a:ext>
            </a:extLst>
          </p:cNvPr>
          <p:cNvSpPr/>
          <p:nvPr/>
        </p:nvSpPr>
        <p:spPr>
          <a:xfrm>
            <a:off x="1901385" y="2160589"/>
            <a:ext cx="1744927" cy="496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কত</a:t>
            </a:r>
            <a:r>
              <a:rPr lang="en-US" dirty="0"/>
              <a:t> </a:t>
            </a:r>
            <a:r>
              <a:rPr lang="en-US" dirty="0" err="1"/>
              <a:t>প্রকার</a:t>
            </a:r>
            <a:r>
              <a:rPr lang="en-US" dirty="0"/>
              <a:t> 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1DEA14-6FF6-A497-08A9-0F62217D9BF0}"/>
              </a:ext>
            </a:extLst>
          </p:cNvPr>
          <p:cNvSpPr/>
          <p:nvPr/>
        </p:nvSpPr>
        <p:spPr>
          <a:xfrm>
            <a:off x="1040514" y="3247435"/>
            <a:ext cx="2196482" cy="496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57C4A1-0844-3A6E-EFD7-EC76FCA99BE3}"/>
              </a:ext>
            </a:extLst>
          </p:cNvPr>
          <p:cNvSpPr/>
          <p:nvPr/>
        </p:nvSpPr>
        <p:spPr>
          <a:xfrm>
            <a:off x="1043665" y="4364382"/>
            <a:ext cx="2196482" cy="496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4FC9C8-7497-081B-5969-F97BD0C36CDA}"/>
              </a:ext>
            </a:extLst>
          </p:cNvPr>
          <p:cNvSpPr/>
          <p:nvPr/>
        </p:nvSpPr>
        <p:spPr>
          <a:xfrm>
            <a:off x="1040514" y="5451228"/>
            <a:ext cx="2196482" cy="496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1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Abdullah Al Mamun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A78-BFBF-42A3-B28F-1873EF0E1E8A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6366" y="1262131"/>
            <a:ext cx="9221273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পিয়ার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টু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পিয়ার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ক্লাইন্ট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হাইব্রিড</a:t>
            </a:r>
            <a:r>
              <a:rPr lang="en-US" sz="28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ধারনের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মিশ্রন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722704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291</TotalTime>
  <Words>266</Words>
  <Application>Microsoft Office PowerPoint</Application>
  <PresentationFormat>Widescreen</PresentationFormat>
  <Paragraphs>71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NikoshBAN</vt:lpstr>
      <vt:lpstr>Times New Roman</vt:lpstr>
      <vt:lpstr>Trebuchet MS</vt:lpstr>
      <vt:lpstr>Wingdings</vt:lpstr>
      <vt:lpstr>Wingdings 3</vt:lpstr>
      <vt:lpstr>Facet</vt:lpstr>
      <vt:lpstr>PowerPoint Presentation</vt:lpstr>
      <vt:lpstr>শিক্ষক পরিচিতিঃ আব্দুল্লাহ আল মামুন সহকারি শিক্ষক দক্ষিণ কদলপুর উচ্চ বিদ্যালয় কদলপুর, রাউজান, চট্টগ্রাম </vt:lpstr>
      <vt:lpstr>আজকের পাঠ :</vt:lpstr>
      <vt:lpstr>ভৌগলিক বিস্তৃতির উপর ভিত্তি করে নেটওয়ার্ক ৫ প্রকারঃ 1.PAN- 2.LAN-  3.CAN-   4.MAN-  5.WAN-    </vt:lpstr>
      <vt:lpstr>PowerPoint Presentation</vt:lpstr>
      <vt:lpstr> </vt:lpstr>
      <vt:lpstr>PowerPoint Presentation</vt:lpstr>
      <vt:lpstr>সার্ভিস প্রদান ও নিয়ন্ত্রণের ভিত্তিতে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of Bandwidth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</dc:title>
  <dc:creator>CHUWI</dc:creator>
  <cp:lastModifiedBy>Abduallal mamun</cp:lastModifiedBy>
  <cp:revision>66</cp:revision>
  <dcterms:created xsi:type="dcterms:W3CDTF">2024-05-31T05:45:16Z</dcterms:created>
  <dcterms:modified xsi:type="dcterms:W3CDTF">2024-06-14T19:14:55Z</dcterms:modified>
</cp:coreProperties>
</file>