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7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57300" y="2095500"/>
            <a:ext cx="5257800" cy="5867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2024-06-15T16:02:09Z</dcterms:created>
  <dcterms:modified xsi:type="dcterms:W3CDTF">2024-06-15T14:02:11Z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2024-06-15T00:00:00Z</vt:filetime>
  </property>
  <property fmtid="{D5CDD505-2E9C-101B-9397-08002B2CF9AE}" pid="3" name="LastSaved">
    <vt:filetime>2024-06-15T00:00:00Z</vt:filetime>
  </property>
</Properties>
</file>