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 id="2147483744" r:id="rId3"/>
    <p:sldMasterId id="2147483756" r:id="rId4"/>
    <p:sldMasterId id="2147483768" r:id="rId5"/>
  </p:sldMasterIdLst>
  <p:sldIdLst>
    <p:sldId id="256" r:id="rId6"/>
    <p:sldId id="257" r:id="rId7"/>
    <p:sldId id="258" r:id="rId8"/>
    <p:sldId id="259" r:id="rId9"/>
    <p:sldId id="260" r:id="rId10"/>
    <p:sldId id="261" r:id="rId11"/>
    <p:sldId id="262" r:id="rId12"/>
    <p:sldId id="263" r:id="rId13"/>
    <p:sldId id="26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6/15/2024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6/15/2024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6/15/2024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1D8BD707-D9CF-40AE-B4C6-C98DA3205C09}" type="datetimeFigureOut">
              <a:rPr lang="en-US" smtClean="0"/>
              <a:pPr/>
              <a:t>6/15/2024</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1D8BD707-D9CF-40AE-B4C6-C98DA3205C09}" type="datetimeFigureOut">
              <a:rPr lang="en-US" smtClean="0"/>
              <a:pPr/>
              <a:t>6/15/2024</a:t>
            </a:fld>
            <a:endParaRPr lang="en-US"/>
          </a:p>
        </p:txBody>
      </p:sp>
      <p:sp>
        <p:nvSpPr>
          <p:cNvPr id="11" name="Slide Number Placeholder 10"/>
          <p:cNvSpPr>
            <a:spLocks noGrp="1"/>
          </p:cNvSpPr>
          <p:nvPr>
            <p:ph type="sldNum" sz="quarter" idx="11"/>
          </p:nvPr>
        </p:nvSpPr>
        <p:spPr/>
        <p:txBody>
          <a:bodyPr/>
          <a:lstStyle/>
          <a:p>
            <a:fld id="{B6F15528-21DE-4FAA-801E-634DDDAF4B2B}" type="slidenum">
              <a:rPr lang="en-US" smtClean="0"/>
              <a:pP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1D8BD707-D9CF-40AE-B4C6-C98DA3205C09}" type="datetimeFigureOut">
              <a:rPr lang="en-US" smtClean="0"/>
              <a:pPr/>
              <a:t>6/15/2024</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1D8BD707-D9CF-40AE-B4C6-C98DA3205C09}" type="datetimeFigureOut">
              <a:rPr lang="en-US" smtClean="0"/>
              <a:pPr/>
              <a:t>6/15/2024</a:t>
            </a:fld>
            <a:endParaRPr lang="en-US"/>
          </a:p>
        </p:txBody>
      </p:sp>
      <p:sp>
        <p:nvSpPr>
          <p:cNvPr id="13" name="Slide Number Placeholder 12"/>
          <p:cNvSpPr>
            <a:spLocks noGrp="1"/>
          </p:cNvSpPr>
          <p:nvPr>
            <p:ph type="sldNum" sz="quarter" idx="11"/>
          </p:nvPr>
        </p:nvSpPr>
        <p:spPr/>
        <p:txBody>
          <a:body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1D8BD707-D9CF-40AE-B4C6-C98DA3205C09}" type="datetimeFigureOut">
              <a:rPr lang="en-US" smtClean="0"/>
              <a:pPr/>
              <a:t>6/15/2024</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1D8BD707-D9CF-40AE-B4C6-C98DA3205C09}" type="datetimeFigureOut">
              <a:rPr lang="en-US" smtClean="0"/>
              <a:pPr/>
              <a:t>6/15/2024</a:t>
            </a:fld>
            <a:endParaRPr lang="en-US"/>
          </a:p>
        </p:txBody>
      </p:sp>
      <p:sp>
        <p:nvSpPr>
          <p:cNvPr id="10" name="Slide Number Placeholder 9"/>
          <p:cNvSpPr>
            <a:spLocks noGrp="1"/>
          </p:cNvSpPr>
          <p:nvPr>
            <p:ph type="sldNum" sz="quarter" idx="11"/>
          </p:nvPr>
        </p:nvSpPr>
        <p:spPr/>
        <p:txBody>
          <a:bodyPr/>
          <a:lstStyle/>
          <a:p>
            <a:fld id="{B6F15528-21DE-4FAA-801E-634DDDAF4B2B}" type="slidenum">
              <a:rPr lang="en-US" smtClean="0"/>
              <a:pP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D8BD707-D9CF-40AE-B4C6-C98DA3205C09}" type="datetimeFigureOut">
              <a:rPr lang="en-US" smtClean="0"/>
              <a:pPr/>
              <a:t>6/15/2024</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1D8BD707-D9CF-40AE-B4C6-C98DA3205C09}" type="datetimeFigureOut">
              <a:rPr lang="en-US" smtClean="0"/>
              <a:pPr/>
              <a:t>6/15/2024</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6/15/2024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1D8BD707-D9CF-40AE-B4C6-C98DA3205C09}" type="datetimeFigureOut">
              <a:rPr lang="en-US" smtClean="0"/>
              <a:pPr/>
              <a:t>6/15/2024</a:t>
            </a:fld>
            <a:endParaRPr lang="en-US"/>
          </a:p>
        </p:txBody>
      </p:sp>
      <p:sp>
        <p:nvSpPr>
          <p:cNvPr id="17" name="Slide Number Placeholder 16"/>
          <p:cNvSpPr>
            <a:spLocks noGrp="1"/>
          </p:cNvSpPr>
          <p:nvPr>
            <p:ph type="sldNum" sz="quarter" idx="11"/>
          </p:nvPr>
        </p:nvSpPr>
        <p:spPr/>
        <p:txBody>
          <a:bodyPr/>
          <a:lstStyle/>
          <a:p>
            <a:fld id="{B6F15528-21DE-4FAA-801E-634DDDAF4B2B}"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1D8BD707-D9CF-40AE-B4C6-C98DA3205C09}" type="datetimeFigureOut">
              <a:rPr lang="en-US" smtClean="0"/>
              <a:pPr/>
              <a:t>6/15/2024</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1D8BD707-D9CF-40AE-B4C6-C98DA3205C09}" type="datetimeFigureOut">
              <a:rPr lang="en-US" smtClean="0"/>
              <a:pPr/>
              <a:t>6/15/2024</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6/15/2024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6/15/2024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6/15/2024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6/15/2024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6/15/2024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6/15/2024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6/15/2024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6/15/2024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6/15/2024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6/15/2024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6/15/2024</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6/15/2024</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D8BD707-D9CF-40AE-B4C6-C98DA3205C09}" type="datetimeFigureOut">
              <a:rPr lang="en-US" smtClean="0"/>
              <a:pPr/>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D8BD707-D9CF-40AE-B4C6-C98DA3205C09}" type="datetimeFigureOut">
              <a:rPr lang="en-US" smtClean="0"/>
              <a:pPr/>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6/15/2024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6/15/2024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6/15/2024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6/15/2024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6/15/2024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6/15/2024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6/15/2024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6/15/2024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B6F15528-21DE-4FAA-801E-634DDDAF4B2B}" type="slidenum">
              <a:rPr lang="en-US" smtClean="0"/>
              <a:pPr/>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1D8BD707-D9CF-40AE-B4C6-C98DA3205C09}" type="datetimeFigureOut">
              <a:rPr lang="en-US" smtClean="0"/>
              <a:pPr/>
              <a:t>6/15/2024</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6/15/2024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6/15/2024</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D8BD707-D9CF-40AE-B4C6-C98DA3205C09}" type="datetimeFigureOut">
              <a:rPr lang="en-US" smtClean="0"/>
              <a:pPr/>
              <a:t>6/15/2024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0" cy="7848600"/>
          </a:xfrm>
          <a:prstGeom prst="rect">
            <a:avLst/>
          </a:prstGeom>
        </p:spPr>
      </p:pic>
    </p:spTree>
    <p:extLst>
      <p:ext uri="{BB962C8B-B14F-4D97-AF65-F5344CB8AC3E}">
        <p14:creationId xmlns:p14="http://schemas.microsoft.com/office/powerpoint/2010/main" val="216727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782"/>
            <a:ext cx="9109364" cy="6837218"/>
          </a:xfrm>
          <a:prstGeom prst="rect">
            <a:avLst/>
          </a:prstGeom>
        </p:spPr>
      </p:pic>
      <p:sp>
        <p:nvSpPr>
          <p:cNvPr id="3" name="TextBox 2"/>
          <p:cNvSpPr txBox="1"/>
          <p:nvPr/>
        </p:nvSpPr>
        <p:spPr>
          <a:xfrm>
            <a:off x="228600" y="1143000"/>
            <a:ext cx="3581400" cy="3416320"/>
          </a:xfrm>
          <a:prstGeom prst="rect">
            <a:avLst/>
          </a:prstGeom>
          <a:noFill/>
        </p:spPr>
        <p:txBody>
          <a:bodyPr wrap="square" rtlCol="0">
            <a:spAutoFit/>
          </a:bodyPr>
          <a:lstStyle/>
          <a:p>
            <a:r>
              <a:rPr lang="en-US" sz="5400" b="1" dirty="0" err="1" smtClean="0">
                <a:solidFill>
                  <a:schemeClr val="bg1"/>
                </a:solidFill>
              </a:rPr>
              <a:t>আজকের</a:t>
            </a:r>
            <a:r>
              <a:rPr lang="en-US" sz="5400" b="1" dirty="0" smtClean="0">
                <a:solidFill>
                  <a:schemeClr val="bg1"/>
                </a:solidFill>
              </a:rPr>
              <a:t>  </a:t>
            </a:r>
            <a:r>
              <a:rPr lang="en-US" sz="5400" b="1" dirty="0" err="1" smtClean="0">
                <a:solidFill>
                  <a:schemeClr val="bg1"/>
                </a:solidFill>
              </a:rPr>
              <a:t>ক্লাসে</a:t>
            </a:r>
            <a:r>
              <a:rPr lang="en-US" sz="5400" b="1" dirty="0" smtClean="0">
                <a:solidFill>
                  <a:schemeClr val="bg1"/>
                </a:solidFill>
              </a:rPr>
              <a:t> </a:t>
            </a:r>
            <a:r>
              <a:rPr lang="en-US" sz="5400" b="1" dirty="0" err="1" smtClean="0">
                <a:solidFill>
                  <a:schemeClr val="bg1"/>
                </a:solidFill>
              </a:rPr>
              <a:t>সবাইকে</a:t>
            </a:r>
            <a:r>
              <a:rPr lang="en-US" sz="5400" b="1" dirty="0" smtClean="0">
                <a:solidFill>
                  <a:schemeClr val="bg1"/>
                </a:solidFill>
              </a:rPr>
              <a:t> </a:t>
            </a:r>
            <a:r>
              <a:rPr lang="en-US" sz="5400" b="1" dirty="0" err="1" smtClean="0">
                <a:solidFill>
                  <a:schemeClr val="bg1"/>
                </a:solidFill>
              </a:rPr>
              <a:t>স্বাগত</a:t>
            </a:r>
            <a:r>
              <a:rPr lang="en-US" sz="5400" b="1" dirty="0" smtClean="0">
                <a:solidFill>
                  <a:schemeClr val="bg1"/>
                </a:solidFill>
              </a:rPr>
              <a:t> </a:t>
            </a:r>
            <a:endParaRPr lang="en-US" sz="5400" b="1" dirty="0">
              <a:solidFill>
                <a:schemeClr val="bg1"/>
              </a:solidFill>
            </a:endParaRPr>
          </a:p>
        </p:txBody>
      </p:sp>
    </p:spTree>
    <p:extLst>
      <p:ext uri="{BB962C8B-B14F-4D97-AF65-F5344CB8AC3E}">
        <p14:creationId xmlns:p14="http://schemas.microsoft.com/office/powerpoint/2010/main" val="40210882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1672" y="381000"/>
            <a:ext cx="2673927" cy="1143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t>পরিচিতি</a:t>
            </a:r>
            <a:r>
              <a:rPr lang="en-US" sz="4800" dirty="0" smtClean="0"/>
              <a:t> </a:t>
            </a:r>
            <a:endParaRPr lang="en-US" sz="4800" dirty="0"/>
          </a:p>
        </p:txBody>
      </p:sp>
      <p:sp>
        <p:nvSpPr>
          <p:cNvPr id="3" name="TextBox 2"/>
          <p:cNvSpPr txBox="1"/>
          <p:nvPr/>
        </p:nvSpPr>
        <p:spPr>
          <a:xfrm>
            <a:off x="221672" y="2057400"/>
            <a:ext cx="4883728" cy="1477328"/>
          </a:xfrm>
          <a:prstGeom prst="rect">
            <a:avLst/>
          </a:prstGeom>
          <a:solidFill>
            <a:schemeClr val="bg2"/>
          </a:solidFill>
        </p:spPr>
        <p:txBody>
          <a:bodyPr wrap="square" rtlCol="0">
            <a:spAutoFit/>
          </a:bodyPr>
          <a:lstStyle/>
          <a:p>
            <a:r>
              <a:rPr lang="en-US" b="1" dirty="0" err="1" smtClean="0">
                <a:latin typeface="Nirmala UI" panose="020B0502040204020203" pitchFamily="34" charset="0"/>
                <a:ea typeface="Nirmala UI" panose="020B0502040204020203" pitchFamily="34" charset="0"/>
                <a:cs typeface="Nirmala UI" panose="020B0502040204020203" pitchFamily="34" charset="0"/>
              </a:rPr>
              <a:t>তাহমিনা</a:t>
            </a:r>
            <a:r>
              <a:rPr lang="en-US" b="1" dirty="0" smtClean="0">
                <a:latin typeface="Nirmala UI" panose="020B0502040204020203" pitchFamily="34" charset="0"/>
                <a:ea typeface="Nirmala UI" panose="020B0502040204020203" pitchFamily="34" charset="0"/>
                <a:cs typeface="Nirmala UI" panose="020B0502040204020203" pitchFamily="34" charset="0"/>
              </a:rPr>
              <a:t> </a:t>
            </a:r>
            <a:r>
              <a:rPr lang="en-US" b="1" dirty="0" err="1" smtClean="0">
                <a:latin typeface="Nirmala UI" panose="020B0502040204020203" pitchFamily="34" charset="0"/>
                <a:ea typeface="Nirmala UI" panose="020B0502040204020203" pitchFamily="34" charset="0"/>
                <a:cs typeface="Nirmala UI" panose="020B0502040204020203" pitchFamily="34" charset="0"/>
              </a:rPr>
              <a:t>আক্তার</a:t>
            </a:r>
            <a:r>
              <a:rPr lang="en-US" b="1" dirty="0" smtClean="0">
                <a:latin typeface="Nirmala UI" panose="020B0502040204020203" pitchFamily="34" charset="0"/>
                <a:ea typeface="Nirmala UI" panose="020B0502040204020203" pitchFamily="34" charset="0"/>
                <a:cs typeface="Nirmala UI" panose="020B0502040204020203" pitchFamily="34" charset="0"/>
              </a:rPr>
              <a:t> </a:t>
            </a:r>
          </a:p>
          <a:p>
            <a:r>
              <a:rPr lang="en-US" b="1" dirty="0" err="1" smtClean="0">
                <a:latin typeface="Nirmala UI" panose="020B0502040204020203" pitchFamily="34" charset="0"/>
                <a:ea typeface="Nirmala UI" panose="020B0502040204020203" pitchFamily="34" charset="0"/>
                <a:cs typeface="Nirmala UI" panose="020B0502040204020203" pitchFamily="34" charset="0"/>
              </a:rPr>
              <a:t>সহকারী</a:t>
            </a:r>
            <a:r>
              <a:rPr lang="en-US" b="1" dirty="0" smtClean="0">
                <a:latin typeface="Nirmala UI" panose="020B0502040204020203" pitchFamily="34" charset="0"/>
                <a:ea typeface="Nirmala UI" panose="020B0502040204020203" pitchFamily="34" charset="0"/>
                <a:cs typeface="Nirmala UI" panose="020B0502040204020203" pitchFamily="34" charset="0"/>
              </a:rPr>
              <a:t> </a:t>
            </a:r>
            <a:r>
              <a:rPr lang="en-US" b="1" dirty="0" err="1" smtClean="0">
                <a:latin typeface="Nirmala UI" panose="020B0502040204020203" pitchFamily="34" charset="0"/>
                <a:ea typeface="Nirmala UI" panose="020B0502040204020203" pitchFamily="34" charset="0"/>
                <a:cs typeface="Nirmala UI" panose="020B0502040204020203" pitchFamily="34" charset="0"/>
              </a:rPr>
              <a:t>মৌলভী</a:t>
            </a:r>
            <a:r>
              <a:rPr lang="en-US" b="1" dirty="0" smtClean="0">
                <a:latin typeface="Nirmala UI" panose="020B0502040204020203" pitchFamily="34" charset="0"/>
                <a:ea typeface="Nirmala UI" panose="020B0502040204020203" pitchFamily="34" charset="0"/>
                <a:cs typeface="Nirmala UI" panose="020B0502040204020203" pitchFamily="34" charset="0"/>
              </a:rPr>
              <a:t> </a:t>
            </a:r>
          </a:p>
          <a:p>
            <a:r>
              <a:rPr lang="en-US" b="1" dirty="0" err="1" smtClean="0">
                <a:latin typeface="Nirmala UI" panose="020B0502040204020203" pitchFamily="34" charset="0"/>
                <a:ea typeface="Nirmala UI" panose="020B0502040204020203" pitchFamily="34" charset="0"/>
                <a:cs typeface="Nirmala UI" panose="020B0502040204020203" pitchFamily="34" charset="0"/>
              </a:rPr>
              <a:t>দারুল</a:t>
            </a:r>
            <a:r>
              <a:rPr lang="en-US" b="1" dirty="0" smtClean="0">
                <a:latin typeface="Nirmala UI" panose="020B0502040204020203" pitchFamily="34" charset="0"/>
                <a:ea typeface="Nirmala UI" panose="020B0502040204020203" pitchFamily="34" charset="0"/>
                <a:cs typeface="Nirmala UI" panose="020B0502040204020203" pitchFamily="34" charset="0"/>
              </a:rPr>
              <a:t> </a:t>
            </a:r>
            <a:r>
              <a:rPr lang="en-US" b="1" dirty="0" err="1" smtClean="0">
                <a:latin typeface="Nirmala UI" panose="020B0502040204020203" pitchFamily="34" charset="0"/>
                <a:ea typeface="Nirmala UI" panose="020B0502040204020203" pitchFamily="34" charset="0"/>
                <a:cs typeface="Nirmala UI" panose="020B0502040204020203" pitchFamily="34" charset="0"/>
              </a:rPr>
              <a:t>ইসলাম</a:t>
            </a:r>
            <a:r>
              <a:rPr lang="en-US" b="1" dirty="0" smtClean="0">
                <a:latin typeface="Nirmala UI" panose="020B0502040204020203" pitchFamily="34" charset="0"/>
                <a:ea typeface="Nirmala UI" panose="020B0502040204020203" pitchFamily="34" charset="0"/>
                <a:cs typeface="Nirmala UI" panose="020B0502040204020203" pitchFamily="34" charset="0"/>
              </a:rPr>
              <a:t> </a:t>
            </a:r>
            <a:r>
              <a:rPr lang="en-US" b="1" dirty="0" err="1" smtClean="0">
                <a:latin typeface="Nirmala UI" panose="020B0502040204020203" pitchFamily="34" charset="0"/>
                <a:ea typeface="Nirmala UI" panose="020B0502040204020203" pitchFamily="34" charset="0"/>
                <a:cs typeface="Nirmala UI" panose="020B0502040204020203" pitchFamily="34" charset="0"/>
              </a:rPr>
              <a:t>রাহমানিয়া</a:t>
            </a:r>
            <a:r>
              <a:rPr lang="en-US" b="1" dirty="0" smtClean="0">
                <a:latin typeface="Nirmala UI" panose="020B0502040204020203" pitchFamily="34" charset="0"/>
                <a:ea typeface="Nirmala UI" panose="020B0502040204020203" pitchFamily="34" charset="0"/>
                <a:cs typeface="Nirmala UI" panose="020B0502040204020203" pitchFamily="34" charset="0"/>
              </a:rPr>
              <a:t> </a:t>
            </a:r>
            <a:r>
              <a:rPr lang="en-US" b="1" dirty="0" err="1" smtClean="0">
                <a:latin typeface="Nirmala UI" panose="020B0502040204020203" pitchFamily="34" charset="0"/>
                <a:ea typeface="Nirmala UI" panose="020B0502040204020203" pitchFamily="34" charset="0"/>
                <a:cs typeface="Nirmala UI" panose="020B0502040204020203" pitchFamily="34" charset="0"/>
              </a:rPr>
              <a:t>কামিল</a:t>
            </a:r>
            <a:r>
              <a:rPr lang="en-US" b="1" dirty="0" smtClean="0">
                <a:latin typeface="Nirmala UI" panose="020B0502040204020203" pitchFamily="34" charset="0"/>
                <a:ea typeface="Nirmala UI" panose="020B0502040204020203" pitchFamily="34" charset="0"/>
                <a:cs typeface="Nirmala UI" panose="020B0502040204020203" pitchFamily="34" charset="0"/>
              </a:rPr>
              <a:t> </a:t>
            </a:r>
            <a:r>
              <a:rPr lang="en-US" b="1" dirty="0" err="1" smtClean="0">
                <a:latin typeface="Nirmala UI" panose="020B0502040204020203" pitchFamily="34" charset="0"/>
                <a:ea typeface="Nirmala UI" panose="020B0502040204020203" pitchFamily="34" charset="0"/>
                <a:cs typeface="Nirmala UI" panose="020B0502040204020203" pitchFamily="34" charset="0"/>
              </a:rPr>
              <a:t>মাদ্রাসা</a:t>
            </a:r>
            <a:r>
              <a:rPr lang="en-US" b="1" dirty="0" smtClean="0">
                <a:latin typeface="Nirmala UI" panose="020B0502040204020203" pitchFamily="34" charset="0"/>
                <a:ea typeface="Nirmala UI" panose="020B0502040204020203" pitchFamily="34" charset="0"/>
                <a:cs typeface="Nirmala UI" panose="020B0502040204020203" pitchFamily="34" charset="0"/>
              </a:rPr>
              <a:t> </a:t>
            </a:r>
          </a:p>
          <a:p>
            <a:r>
              <a:rPr lang="en-US" b="1" dirty="0" err="1" smtClean="0">
                <a:latin typeface="Nirmala UI" panose="020B0502040204020203" pitchFamily="34" charset="0"/>
                <a:ea typeface="Nirmala UI" panose="020B0502040204020203" pitchFamily="34" charset="0"/>
                <a:cs typeface="Nirmala UI" panose="020B0502040204020203" pitchFamily="34" charset="0"/>
              </a:rPr>
              <a:t>চুনারুঘাট,হবিগঞ্জ</a:t>
            </a:r>
            <a:r>
              <a:rPr lang="en-US" b="1" dirty="0" smtClean="0">
                <a:latin typeface="Nirmala UI" panose="020B0502040204020203" pitchFamily="34" charset="0"/>
                <a:ea typeface="Nirmala UI" panose="020B0502040204020203" pitchFamily="34" charset="0"/>
                <a:cs typeface="Nirmala UI" panose="020B0502040204020203" pitchFamily="34" charset="0"/>
              </a:rPr>
              <a:t> </a:t>
            </a:r>
          </a:p>
          <a:p>
            <a:r>
              <a:rPr lang="en-US" b="1" dirty="0" smtClean="0">
                <a:latin typeface="Nirmala UI" panose="020B0502040204020203" pitchFamily="34" charset="0"/>
                <a:ea typeface="Nirmala UI" panose="020B0502040204020203" pitchFamily="34" charset="0"/>
                <a:cs typeface="Nirmala UI" panose="020B0502040204020203" pitchFamily="34" charset="0"/>
              </a:rPr>
              <a:t>ইমেইলঃtahminatamanna1849@gmail.com</a:t>
            </a:r>
            <a:endParaRPr lang="en-US"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147"/>
          <a:stretch/>
        </p:blipFill>
        <p:spPr>
          <a:xfrm>
            <a:off x="5334000" y="-6927"/>
            <a:ext cx="3345874" cy="4382408"/>
          </a:xfrm>
          <a:prstGeom prst="rect">
            <a:avLst/>
          </a:prstGeom>
        </p:spPr>
      </p:pic>
      <p:sp>
        <p:nvSpPr>
          <p:cNvPr id="5" name="TextBox 4"/>
          <p:cNvSpPr txBox="1"/>
          <p:nvPr/>
        </p:nvSpPr>
        <p:spPr>
          <a:xfrm>
            <a:off x="3952010" y="4876800"/>
            <a:ext cx="4727864" cy="1815882"/>
          </a:xfrm>
          <a:prstGeom prst="rect">
            <a:avLst/>
          </a:prstGeom>
          <a:solidFill>
            <a:schemeClr val="bg1"/>
          </a:solidFill>
        </p:spPr>
        <p:txBody>
          <a:bodyPr wrap="square" rtlCol="0">
            <a:spAutoFit/>
          </a:bodyPr>
          <a:lstStyle/>
          <a:p>
            <a:r>
              <a:rPr lang="en-US" sz="2800" b="1" dirty="0" err="1" smtClean="0">
                <a:latin typeface="Nirmala UI" panose="020B0502040204020203" pitchFamily="34" charset="0"/>
                <a:ea typeface="Nirmala UI" panose="020B0502040204020203" pitchFamily="34" charset="0"/>
                <a:cs typeface="Nirmala UI" panose="020B0502040204020203" pitchFamily="34" charset="0"/>
              </a:rPr>
              <a:t>বিষয়ঃডিজিটাল</a:t>
            </a:r>
            <a:r>
              <a:rPr lang="en-US" sz="2800" b="1" dirty="0" smtClean="0">
                <a:latin typeface="Nirmala UI" panose="020B0502040204020203" pitchFamily="34" charset="0"/>
                <a:ea typeface="Nirmala UI" panose="020B0502040204020203" pitchFamily="34" charset="0"/>
                <a:cs typeface="Nirmala UI" panose="020B0502040204020203" pitchFamily="34" charset="0"/>
              </a:rPr>
              <a:t> </a:t>
            </a:r>
            <a:r>
              <a:rPr lang="en-US" sz="2800" b="1" dirty="0" err="1" smtClean="0">
                <a:latin typeface="Nirmala UI" panose="020B0502040204020203" pitchFamily="34" charset="0"/>
                <a:ea typeface="Nirmala UI" panose="020B0502040204020203" pitchFamily="34" charset="0"/>
                <a:cs typeface="Nirmala UI" panose="020B0502040204020203" pitchFamily="34" charset="0"/>
              </a:rPr>
              <a:t>প্রযুক্তি</a:t>
            </a:r>
            <a:r>
              <a:rPr lang="en-US" sz="2800" b="1" dirty="0" smtClean="0">
                <a:latin typeface="Nirmala UI" panose="020B0502040204020203" pitchFamily="34" charset="0"/>
                <a:ea typeface="Nirmala UI" panose="020B0502040204020203" pitchFamily="34" charset="0"/>
                <a:cs typeface="Nirmala UI" panose="020B0502040204020203" pitchFamily="34" charset="0"/>
              </a:rPr>
              <a:t> </a:t>
            </a:r>
          </a:p>
          <a:p>
            <a:r>
              <a:rPr lang="en-US" sz="2800" b="1" dirty="0" err="1" smtClean="0">
                <a:latin typeface="Nirmala UI" panose="020B0502040204020203" pitchFamily="34" charset="0"/>
                <a:ea typeface="Nirmala UI" panose="020B0502040204020203" pitchFamily="34" charset="0"/>
                <a:cs typeface="Nirmala UI" panose="020B0502040204020203" pitchFamily="34" charset="0"/>
              </a:rPr>
              <a:t>শিখন</a:t>
            </a:r>
            <a:r>
              <a:rPr lang="en-US" sz="2800" b="1" dirty="0" smtClean="0">
                <a:latin typeface="Nirmala UI" panose="020B0502040204020203" pitchFamily="34" charset="0"/>
                <a:ea typeface="Nirmala UI" panose="020B0502040204020203" pitchFamily="34" charset="0"/>
                <a:cs typeface="Nirmala UI" panose="020B0502040204020203" pitchFamily="34" charset="0"/>
              </a:rPr>
              <a:t> </a:t>
            </a:r>
            <a:r>
              <a:rPr lang="en-US" sz="2800" b="1" dirty="0" err="1" smtClean="0">
                <a:latin typeface="Nirmala UI" panose="020B0502040204020203" pitchFamily="34" charset="0"/>
                <a:ea typeface="Nirmala UI" panose="020B0502040204020203" pitchFamily="34" charset="0"/>
                <a:cs typeface="Nirmala UI" panose="020B0502040204020203" pitchFamily="34" charset="0"/>
              </a:rPr>
              <a:t>অভিজ্ঞতা</a:t>
            </a:r>
            <a:r>
              <a:rPr lang="en-US" sz="2800" b="1" dirty="0" smtClean="0">
                <a:latin typeface="Nirmala UI" panose="020B0502040204020203" pitchFamily="34" charset="0"/>
                <a:ea typeface="Nirmala UI" panose="020B0502040204020203" pitchFamily="34" charset="0"/>
                <a:cs typeface="Nirmala UI" panose="020B0502040204020203" pitchFamily="34" charset="0"/>
              </a:rPr>
              <a:t> ৫ </a:t>
            </a:r>
          </a:p>
          <a:p>
            <a:r>
              <a:rPr lang="en-US" sz="2800" b="1" dirty="0" err="1" smtClean="0">
                <a:latin typeface="Nirmala UI" panose="020B0502040204020203" pitchFamily="34" charset="0"/>
                <a:ea typeface="Nirmala UI" panose="020B0502040204020203" pitchFamily="34" charset="0"/>
                <a:cs typeface="Nirmala UI" panose="020B0502040204020203" pitchFamily="34" charset="0"/>
              </a:rPr>
              <a:t>চলো</a:t>
            </a:r>
            <a:r>
              <a:rPr lang="en-US" sz="2800" b="1" dirty="0" smtClean="0">
                <a:latin typeface="Nirmala UI" panose="020B0502040204020203" pitchFamily="34" charset="0"/>
                <a:ea typeface="Nirmala UI" panose="020B0502040204020203" pitchFamily="34" charset="0"/>
                <a:cs typeface="Nirmala UI" panose="020B0502040204020203" pitchFamily="34" charset="0"/>
              </a:rPr>
              <a:t> </a:t>
            </a:r>
            <a:r>
              <a:rPr lang="en-US" sz="2800" b="1" dirty="0" err="1" smtClean="0">
                <a:latin typeface="Nirmala UI" panose="020B0502040204020203" pitchFamily="34" charset="0"/>
                <a:ea typeface="Nirmala UI" panose="020B0502040204020203" pitchFamily="34" charset="0"/>
                <a:cs typeface="Nirmala UI" panose="020B0502040204020203" pitchFamily="34" charset="0"/>
              </a:rPr>
              <a:t>নেটওয়ার্ক</a:t>
            </a:r>
            <a:r>
              <a:rPr lang="en-US" sz="2800" b="1" dirty="0" smtClean="0">
                <a:latin typeface="Nirmala UI" panose="020B0502040204020203" pitchFamily="34" charset="0"/>
                <a:ea typeface="Nirmala UI" panose="020B0502040204020203" pitchFamily="34" charset="0"/>
                <a:cs typeface="Nirmala UI" panose="020B0502040204020203" pitchFamily="34" charset="0"/>
              </a:rPr>
              <a:t> </a:t>
            </a:r>
            <a:r>
              <a:rPr lang="en-US" sz="2800" b="1" dirty="0" err="1" smtClean="0">
                <a:latin typeface="Nirmala UI" panose="020B0502040204020203" pitchFamily="34" charset="0"/>
                <a:ea typeface="Nirmala UI" panose="020B0502040204020203" pitchFamily="34" charset="0"/>
                <a:cs typeface="Nirmala UI" panose="020B0502040204020203" pitchFamily="34" charset="0"/>
              </a:rPr>
              <a:t>বানাই</a:t>
            </a:r>
            <a:r>
              <a:rPr lang="en-US" sz="2800" b="1" dirty="0" smtClean="0">
                <a:latin typeface="Nirmala UI" panose="020B0502040204020203" pitchFamily="34" charset="0"/>
                <a:ea typeface="Nirmala UI" panose="020B0502040204020203" pitchFamily="34" charset="0"/>
                <a:cs typeface="Nirmala UI" panose="020B0502040204020203" pitchFamily="34" charset="0"/>
              </a:rPr>
              <a:t> </a:t>
            </a:r>
          </a:p>
          <a:p>
            <a:r>
              <a:rPr lang="en-US" sz="2800" b="1" dirty="0" err="1" smtClean="0">
                <a:latin typeface="Nirmala UI" panose="020B0502040204020203" pitchFamily="34" charset="0"/>
                <a:ea typeface="Nirmala UI" panose="020B0502040204020203" pitchFamily="34" charset="0"/>
                <a:cs typeface="Nirmala UI" panose="020B0502040204020203" pitchFamily="34" charset="0"/>
              </a:rPr>
              <a:t>নবম</a:t>
            </a:r>
            <a:r>
              <a:rPr lang="en-US" sz="2800" b="1" dirty="0" smtClean="0">
                <a:latin typeface="Nirmala UI" panose="020B0502040204020203" pitchFamily="34" charset="0"/>
                <a:ea typeface="Nirmala UI" panose="020B0502040204020203" pitchFamily="34" charset="0"/>
                <a:cs typeface="Nirmala UI" panose="020B0502040204020203" pitchFamily="34" charset="0"/>
              </a:rPr>
              <a:t> </a:t>
            </a:r>
            <a:r>
              <a:rPr lang="en-US" sz="2800" b="1" dirty="0" err="1" smtClean="0">
                <a:latin typeface="Nirmala UI" panose="020B0502040204020203" pitchFamily="34" charset="0"/>
                <a:ea typeface="Nirmala UI" panose="020B0502040204020203" pitchFamily="34" charset="0"/>
                <a:cs typeface="Nirmala UI" panose="020B0502040204020203" pitchFamily="34" charset="0"/>
              </a:rPr>
              <a:t>শ্রেণী</a:t>
            </a:r>
            <a:r>
              <a:rPr lang="en-US" sz="2800" b="1" dirty="0" smtClean="0">
                <a:latin typeface="Nirmala UI" panose="020B0502040204020203" pitchFamily="34" charset="0"/>
                <a:ea typeface="Nirmala UI" panose="020B0502040204020203" pitchFamily="34" charset="0"/>
                <a:cs typeface="Nirmala UI" panose="020B0502040204020203" pitchFamily="34" charset="0"/>
              </a:rPr>
              <a:t> </a:t>
            </a:r>
            <a:endParaRPr lang="en-US" sz="28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1614056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20782" y="0"/>
            <a:ext cx="2971800" cy="762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atin typeface="Nirmala UI" panose="020B0502040204020203" pitchFamily="34" charset="0"/>
                <a:ea typeface="Nirmala UI" panose="020B0502040204020203" pitchFamily="34" charset="0"/>
                <a:cs typeface="Nirmala UI" panose="020B0502040204020203" pitchFamily="34" charset="0"/>
              </a:rPr>
              <a:t>শিখন</a:t>
            </a:r>
            <a:r>
              <a:rPr lang="en-US" sz="2000" b="1" dirty="0" smtClean="0">
                <a:latin typeface="Nirmala UI" panose="020B0502040204020203" pitchFamily="34" charset="0"/>
                <a:ea typeface="Nirmala UI" panose="020B0502040204020203" pitchFamily="34" charset="0"/>
                <a:cs typeface="Nirmala UI" panose="020B0502040204020203" pitchFamily="34" charset="0"/>
              </a:rPr>
              <a:t> </a:t>
            </a:r>
            <a:r>
              <a:rPr lang="en-US" sz="2000" b="1" dirty="0" err="1" smtClean="0">
                <a:latin typeface="Nirmala UI" panose="020B0502040204020203" pitchFamily="34" charset="0"/>
                <a:ea typeface="Nirmala UI" panose="020B0502040204020203" pitchFamily="34" charset="0"/>
                <a:cs typeface="Nirmala UI" panose="020B0502040204020203" pitchFamily="34" charset="0"/>
              </a:rPr>
              <a:t>অভিজ্ঞতা</a:t>
            </a:r>
            <a:r>
              <a:rPr lang="en-US" sz="2000" b="1" dirty="0" smtClean="0">
                <a:latin typeface="Nirmala UI" panose="020B0502040204020203" pitchFamily="34" charset="0"/>
                <a:ea typeface="Nirmala UI" panose="020B0502040204020203" pitchFamily="34" charset="0"/>
                <a:cs typeface="Nirmala UI" panose="020B0502040204020203" pitchFamily="34" charset="0"/>
              </a:rPr>
              <a:t> ৫ </a:t>
            </a:r>
            <a:endParaRPr lang="en-US"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Flowchart: Alternate Process 2"/>
          <p:cNvSpPr/>
          <p:nvPr/>
        </p:nvSpPr>
        <p:spPr>
          <a:xfrm>
            <a:off x="3810000" y="311727"/>
            <a:ext cx="3124200" cy="914400"/>
          </a:xfrm>
          <a:prstGeom prst="flowChartAlternateProcess">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t>নেটওয়ার্ক</a:t>
            </a:r>
            <a:r>
              <a:rPr lang="en-US" sz="3600" b="1" dirty="0" smtClean="0"/>
              <a:t> </a:t>
            </a:r>
            <a:endParaRPr lang="en-US" sz="3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371600"/>
            <a:ext cx="7713294" cy="4114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35329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282323"/>
            <a:ext cx="4114800" cy="523220"/>
          </a:xfrm>
          <a:prstGeom prst="rect">
            <a:avLst/>
          </a:prstGeom>
          <a:solidFill>
            <a:schemeClr val="accent2">
              <a:lumMod val="60000"/>
              <a:lumOff val="40000"/>
            </a:schemeClr>
          </a:solidFill>
        </p:spPr>
        <p:txBody>
          <a:bodyPr wrap="square" rtlCol="0">
            <a:spAutoFit/>
          </a:bodyPr>
          <a:lstStyle/>
          <a:p>
            <a:r>
              <a:rPr lang="en-US" sz="2800" dirty="0" err="1" smtClean="0"/>
              <a:t>নেটওয়ার্ক</a:t>
            </a:r>
            <a:r>
              <a:rPr lang="en-US" sz="2800" dirty="0" smtClean="0"/>
              <a:t> </a:t>
            </a:r>
            <a:r>
              <a:rPr lang="en-US" sz="2800" dirty="0" err="1" smtClean="0"/>
              <a:t>এর</a:t>
            </a:r>
            <a:r>
              <a:rPr lang="en-US" sz="2800" dirty="0" smtClean="0"/>
              <a:t> </a:t>
            </a:r>
            <a:r>
              <a:rPr lang="en-US" sz="2800" dirty="0" err="1" smtClean="0"/>
              <a:t>প্রকারভেদ</a:t>
            </a:r>
            <a:endParaRPr lang="en-US" sz="2800" dirty="0"/>
          </a:p>
        </p:txBody>
      </p:sp>
      <p:sp>
        <p:nvSpPr>
          <p:cNvPr id="3" name="TextBox 2"/>
          <p:cNvSpPr txBox="1"/>
          <p:nvPr/>
        </p:nvSpPr>
        <p:spPr>
          <a:xfrm>
            <a:off x="145473" y="1676400"/>
            <a:ext cx="8991600" cy="4801314"/>
          </a:xfrm>
          <a:prstGeom prst="rect">
            <a:avLst/>
          </a:prstGeom>
          <a:noFill/>
        </p:spPr>
        <p:txBody>
          <a:bodyPr wrap="square" rtlCol="0">
            <a:spAutoFit/>
          </a:bodyPr>
          <a:lstStyle/>
          <a:p>
            <a:pPr fontAlgn="base"/>
            <a:r>
              <a:rPr lang="as-IN" b="1" dirty="0"/>
              <a:t>1. প্যান (পার্সোনাল এরিয়া নেটওয়ার্ক)</a:t>
            </a:r>
          </a:p>
          <a:p>
            <a:pPr fontAlgn="base"/>
            <a:r>
              <a:rPr lang="as-IN" dirty="0"/>
              <a:t>পার্সোনাল এরিয়া নেটওয়ার্ক হল সবচেয়ে ছোট নেটওয়ার্ক। এর সাহায্যে একটি বাড়ি বা ভবনের দুই বা ততোধিক কম্পিউটারকে একত্রে সংযুক্ত করে একটি নেটওয়ার্ক তৈরি করা যায়। </a:t>
            </a:r>
            <a:r>
              <a:rPr lang="en-US" dirty="0"/>
              <a:t>PAN-</a:t>
            </a:r>
            <a:r>
              <a:rPr lang="as-IN" dirty="0"/>
              <a:t>এর সাহায্যে একজন ব্যক্তি একটি ডিভাইস থেকে তার স্মার্টফোন, কম্পিউটার ইত্যাদি নিয়ন্ত্রণ করতে পারে। </a:t>
            </a:r>
            <a:endParaRPr lang="en-US" dirty="0" smtClean="0"/>
          </a:p>
          <a:p>
            <a:pPr fontAlgn="base"/>
            <a:endParaRPr lang="en-US" dirty="0"/>
          </a:p>
          <a:p>
            <a:pPr fontAlgn="base"/>
            <a:r>
              <a:rPr lang="en-US" b="1" dirty="0"/>
              <a:t>2. LAN (</a:t>
            </a:r>
            <a:r>
              <a:rPr lang="as-IN" b="1" dirty="0"/>
              <a:t>লোকাল এরিয়া নেটওয়ার্ক)</a:t>
            </a:r>
          </a:p>
          <a:p>
            <a:pPr fontAlgn="base"/>
            <a:r>
              <a:rPr lang="as-IN" dirty="0"/>
              <a:t>লোকাল এরিয়া নেটওয়ার্ক হল এমন একটি নেটওয়ার্ক যা স্থানীয় পর্যায়ে কাজ করে। বাড়ি, স্কুল, অফিস ইত্যাদি জায়গায় </a:t>
            </a:r>
            <a:r>
              <a:rPr lang="en-US" dirty="0"/>
              <a:t>LAN </a:t>
            </a:r>
            <a:r>
              <a:rPr lang="as-IN" dirty="0"/>
              <a:t>ব্যবহার করা হয়। ল্যান সবচেয়ে জনপ্রিয় কম্পিউটার নেটওয়ার্কগুলির মধ্যে একটি। আপনি একটি নির্দিষ্ট এলাকায় এই নেটওয়ার্ক ব্যবহার করতে পারেন. আপনি প্রায় 10 কিলোমিটার এলাকা পর্যন্ত কম্পিউটার সংযোগ করে ডেটা বিনিময় করতে পারেন।</a:t>
            </a:r>
          </a:p>
          <a:p>
            <a:pPr fontAlgn="base"/>
            <a:endParaRPr lang="en-US" dirty="0" smtClean="0"/>
          </a:p>
          <a:p>
            <a:pPr fontAlgn="base"/>
            <a:endParaRPr lang="en-US" dirty="0" smtClean="0"/>
          </a:p>
          <a:p>
            <a:pPr fontAlgn="base"/>
            <a:endParaRPr lang="en-US" dirty="0" smtClean="0"/>
          </a:p>
          <a:p>
            <a:pPr fontAlgn="base"/>
            <a:endParaRPr lang="as-IN" dirty="0"/>
          </a:p>
          <a:p>
            <a:pPr fontAlgn="base"/>
            <a:endParaRPr lang="en-US" dirty="0"/>
          </a:p>
        </p:txBody>
      </p:sp>
    </p:spTree>
    <p:extLst>
      <p:ext uri="{BB962C8B-B14F-4D97-AF65-F5344CB8AC3E}">
        <p14:creationId xmlns:p14="http://schemas.microsoft.com/office/powerpoint/2010/main" val="228154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696200" cy="5355312"/>
          </a:xfrm>
          <a:prstGeom prst="rect">
            <a:avLst/>
          </a:prstGeom>
          <a:noFill/>
        </p:spPr>
        <p:txBody>
          <a:bodyPr wrap="square" rtlCol="0">
            <a:spAutoFit/>
          </a:bodyPr>
          <a:lstStyle/>
          <a:p>
            <a:pPr fontAlgn="base"/>
            <a:r>
              <a:rPr lang="as-IN" b="1" dirty="0"/>
              <a:t>3. ম্যান (মেট্রোপলিটন এরিয়া নেটওয়ার্ক)</a:t>
            </a:r>
          </a:p>
          <a:p>
            <a:pPr fontAlgn="base"/>
            <a:r>
              <a:rPr lang="as-IN" dirty="0"/>
              <a:t>একটি মেট্রোপলিটন এরিয়া নেটওয়ার্ক হল একটি নেটওয়ার্ক যা সারা শহরে কম্পিউটারকে সংযুক্ত করে। একটি শহরের সমস্ত কলেজ, স্কুল, সরকারী অফিস, </a:t>
            </a:r>
            <a:r>
              <a:rPr lang="en-US" dirty="0"/>
              <a:t>MAN </a:t>
            </a:r>
            <a:r>
              <a:rPr lang="as-IN" dirty="0"/>
              <a:t>তাদের সকলের নেটওয়ার্ক সংযুক্ত রাখে। মেট্রোপলিটন এরিয়া নেটওয়ার্ক </a:t>
            </a:r>
            <a:r>
              <a:rPr lang="en-US" dirty="0"/>
              <a:t>LAN </a:t>
            </a:r>
            <a:r>
              <a:rPr lang="as-IN" dirty="0"/>
              <a:t>এর চেয়ে বড়।</a:t>
            </a:r>
          </a:p>
          <a:p>
            <a:pPr fontAlgn="base"/>
            <a:r>
              <a:rPr lang="en-US" dirty="0"/>
              <a:t>MAN </a:t>
            </a:r>
            <a:r>
              <a:rPr lang="as-IN" dirty="0"/>
              <a:t>এর সাহায্যে, আপনি 10 থেকে 1000 কিলোমিটার এলাকা পর্যন্ত কম্পিউটার সংযোগ করতে পারেন। </a:t>
            </a:r>
            <a:r>
              <a:rPr lang="en-US" dirty="0"/>
              <a:t>MAN </a:t>
            </a:r>
            <a:r>
              <a:rPr lang="as-IN" dirty="0"/>
              <a:t>এর সেরা উদাহরণ হল ক্যাবল টিভি নেটওয়ার্ক। দুই বা ততোধিক </a:t>
            </a:r>
            <a:r>
              <a:rPr lang="en-US" dirty="0"/>
              <a:t>LAN </a:t>
            </a:r>
            <a:r>
              <a:rPr lang="as-IN" dirty="0"/>
              <a:t>একসাথে সংযোগ করতে </a:t>
            </a:r>
            <a:r>
              <a:rPr lang="en-US" dirty="0"/>
              <a:t>MAN </a:t>
            </a:r>
            <a:r>
              <a:rPr lang="as-IN" dirty="0"/>
              <a:t>ব্যবহার করা হয়। </a:t>
            </a:r>
          </a:p>
          <a:p>
            <a:endParaRPr lang="en-US" dirty="0" smtClean="0"/>
          </a:p>
          <a:p>
            <a:pPr fontAlgn="base"/>
            <a:r>
              <a:rPr lang="en-US" b="1" dirty="0"/>
              <a:t>WAN (</a:t>
            </a:r>
            <a:r>
              <a:rPr lang="as-IN" b="1" dirty="0"/>
              <a:t>ওয়াইড এরিয়া নেটওয়ার্ক)</a:t>
            </a:r>
            <a:endParaRPr lang="as-IN" dirty="0"/>
          </a:p>
          <a:p>
            <a:pPr fontAlgn="base"/>
            <a:r>
              <a:rPr lang="as-IN" dirty="0"/>
              <a:t>ওয়াইড এরিয়া নেটওয়ার্ক হল এলাকাভেদে সবচেয়ে বড় নেটওয়ার্ক। এই নেটওয়ার্ক সারা বিশ্বের কম্পিউটারকে সংযুক্ত করে। </a:t>
            </a:r>
            <a:r>
              <a:rPr lang="en-US" dirty="0"/>
              <a:t>WAN </a:t>
            </a:r>
            <a:r>
              <a:rPr lang="as-IN" dirty="0"/>
              <a:t>এর সাহায্যে, আপনি সারা বিশ্বের কম্পিউটারের সাথে সংযোগ করে সহজেই ডেটা বিনিময় করতে পারেন। </a:t>
            </a:r>
            <a:r>
              <a:rPr lang="en-US" dirty="0"/>
              <a:t>WAN-</a:t>
            </a:r>
            <a:r>
              <a:rPr lang="as-IN" dirty="0"/>
              <a:t>এ ডেটা রেট কম কারণ এটি একটি খুব বড় এলাকা জুড়ে।</a:t>
            </a:r>
          </a:p>
          <a:p>
            <a:pPr fontAlgn="base"/>
            <a:r>
              <a:rPr lang="en-US" dirty="0"/>
              <a:t>LAN </a:t>
            </a:r>
            <a:r>
              <a:rPr lang="as-IN" dirty="0"/>
              <a:t>এবং </a:t>
            </a:r>
            <a:r>
              <a:rPr lang="en-US" dirty="0"/>
              <a:t>MAN </a:t>
            </a:r>
            <a:r>
              <a:rPr lang="as-IN" dirty="0"/>
              <a:t>সংযোগ করে </a:t>
            </a:r>
            <a:r>
              <a:rPr lang="en-US" dirty="0"/>
              <a:t>WAN </a:t>
            </a:r>
            <a:r>
              <a:rPr lang="as-IN" dirty="0"/>
              <a:t>তৈরি করা হয়। ইন্টারনেট হল </a:t>
            </a:r>
            <a:r>
              <a:rPr lang="en-US" dirty="0"/>
              <a:t>WAN </a:t>
            </a:r>
            <a:r>
              <a:rPr lang="as-IN" dirty="0"/>
              <a:t>এর সেরা উদাহরণ। ইন্টারনেট ছাড়াও অনেক ওয়াইড এরিয়া নেটওয়ার্ক রয়েছে যেমন ব্যাংকিং নেটওয়ার্ক, রেলওয়ে নেটওয়ার্ক, এয়ারলাইন্স নেটওয়ার্ক ইত্যাদি।</a:t>
            </a:r>
          </a:p>
          <a:p>
            <a:endParaRPr lang="en-US" dirty="0"/>
          </a:p>
        </p:txBody>
      </p:sp>
    </p:spTree>
    <p:extLst>
      <p:ext uri="{BB962C8B-B14F-4D97-AF65-F5344CB8AC3E}">
        <p14:creationId xmlns:p14="http://schemas.microsoft.com/office/powerpoint/2010/main" val="233045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475887"/>
            <a:ext cx="4953000" cy="646331"/>
          </a:xfrm>
          <a:prstGeom prst="rect">
            <a:avLst/>
          </a:prstGeom>
          <a:solidFill>
            <a:schemeClr val="tx2">
              <a:lumMod val="50000"/>
            </a:schemeClr>
          </a:solidFill>
        </p:spPr>
        <p:txBody>
          <a:bodyPr wrap="square" rtlCol="0">
            <a:spAutoFit/>
          </a:bodyPr>
          <a:lstStyle/>
          <a:p>
            <a:r>
              <a:rPr lang="en-US" sz="3600" b="1" dirty="0" err="1" smtClean="0">
                <a:solidFill>
                  <a:srgbClr val="C00000"/>
                </a:solidFill>
              </a:rPr>
              <a:t>নেটওয়ার্কিং</a:t>
            </a:r>
            <a:r>
              <a:rPr lang="en-US" sz="3600" b="1" dirty="0" smtClean="0">
                <a:solidFill>
                  <a:srgbClr val="C00000"/>
                </a:solidFill>
              </a:rPr>
              <a:t> </a:t>
            </a:r>
            <a:r>
              <a:rPr lang="en-US" sz="3600" b="1" dirty="0" err="1" smtClean="0">
                <a:solidFill>
                  <a:srgbClr val="C00000"/>
                </a:solidFill>
              </a:rPr>
              <a:t>ডিভাইস</a:t>
            </a:r>
            <a:r>
              <a:rPr lang="en-US" sz="3600" b="1" dirty="0" smtClean="0">
                <a:solidFill>
                  <a:srgbClr val="C00000"/>
                </a:solidFill>
              </a:rPr>
              <a:t> </a:t>
            </a:r>
            <a:endParaRPr lang="en-US" sz="3600" b="1" dirty="0">
              <a:solidFill>
                <a:srgbClr val="C0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524000"/>
            <a:ext cx="7296562" cy="409549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60855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2000"/>
                                        <p:tgtEl>
                                          <p:spTgt spid="3"/>
                                        </p:tgtEl>
                                      </p:cBhvr>
                                    </p:animEffect>
                                    <p:set>
                                      <p:cBhvr>
                                        <p:cTn id="12"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194101"/>
            <a:ext cx="3810000" cy="830997"/>
          </a:xfrm>
          <a:prstGeom prst="rect">
            <a:avLst/>
          </a:prstGeom>
          <a:solidFill>
            <a:schemeClr val="tx2">
              <a:lumMod val="40000"/>
              <a:lumOff val="60000"/>
            </a:schemeClr>
          </a:solidFill>
        </p:spPr>
        <p:txBody>
          <a:bodyPr wrap="square" rtlCol="0">
            <a:spAutoFit/>
          </a:bodyPr>
          <a:lstStyle/>
          <a:p>
            <a:r>
              <a:rPr lang="en-US" sz="4800" b="1" dirty="0" err="1" smtClean="0">
                <a:latin typeface="Nirmala UI" panose="020B0502040204020203" pitchFamily="34" charset="0"/>
                <a:ea typeface="Nirmala UI" panose="020B0502040204020203" pitchFamily="34" charset="0"/>
                <a:cs typeface="Nirmala UI" panose="020B0502040204020203" pitchFamily="34" charset="0"/>
              </a:rPr>
              <a:t>বাড়ির</a:t>
            </a:r>
            <a:r>
              <a:rPr lang="en-US" sz="4800" b="1" dirty="0" smtClean="0">
                <a:latin typeface="Nirmala UI" panose="020B0502040204020203" pitchFamily="34" charset="0"/>
                <a:ea typeface="Nirmala UI" panose="020B0502040204020203" pitchFamily="34" charset="0"/>
                <a:cs typeface="Nirmala UI" panose="020B0502040204020203" pitchFamily="34" charset="0"/>
              </a:rPr>
              <a:t> </a:t>
            </a:r>
            <a:r>
              <a:rPr lang="en-US" sz="4800" b="1" dirty="0" err="1" smtClean="0">
                <a:latin typeface="Nirmala UI" panose="020B0502040204020203" pitchFamily="34" charset="0"/>
                <a:ea typeface="Nirmala UI" panose="020B0502040204020203" pitchFamily="34" charset="0"/>
                <a:cs typeface="Nirmala UI" panose="020B0502040204020203" pitchFamily="34" charset="0"/>
              </a:rPr>
              <a:t>কাজ</a:t>
            </a:r>
            <a:r>
              <a:rPr lang="en-US" sz="4800" b="1" dirty="0" smtClean="0">
                <a:latin typeface="Nirmala UI" panose="020B0502040204020203" pitchFamily="34" charset="0"/>
                <a:ea typeface="Nirmala UI" panose="020B0502040204020203" pitchFamily="34" charset="0"/>
                <a:cs typeface="Nirmala UI" panose="020B0502040204020203" pitchFamily="34" charset="0"/>
              </a:rPr>
              <a:t> </a:t>
            </a:r>
            <a:endParaRPr lang="en-US" sz="48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8493" t="37617" r="5367" b="34876"/>
          <a:stretch/>
        </p:blipFill>
        <p:spPr>
          <a:xfrm>
            <a:off x="609600" y="1371600"/>
            <a:ext cx="7869382" cy="44212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0805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143000"/>
            <a:ext cx="5562600" cy="3046988"/>
          </a:xfrm>
          <a:prstGeom prst="rect">
            <a:avLst/>
          </a:prstGeom>
          <a:solidFill>
            <a:schemeClr val="bg2">
              <a:lumMod val="50000"/>
            </a:schemeClr>
          </a:solidFill>
        </p:spPr>
        <p:txBody>
          <a:bodyPr wrap="square" rtlCol="0">
            <a:spAutoFit/>
          </a:bodyPr>
          <a:lstStyle/>
          <a:p>
            <a:r>
              <a:rPr lang="en-US" sz="9600" b="1" dirty="0" err="1" smtClean="0"/>
              <a:t>সবাইকে</a:t>
            </a:r>
            <a:r>
              <a:rPr lang="en-US" sz="9600" b="1" dirty="0" smtClean="0"/>
              <a:t> </a:t>
            </a:r>
            <a:r>
              <a:rPr lang="en-US" sz="9600" b="1" dirty="0" err="1" smtClean="0"/>
              <a:t>ধন্যবাদ</a:t>
            </a:r>
            <a:endParaRPr lang="en-US" sz="9600" b="1" dirty="0"/>
          </a:p>
        </p:txBody>
      </p:sp>
    </p:spTree>
    <p:extLst>
      <p:ext uri="{BB962C8B-B14F-4D97-AF65-F5344CB8AC3E}">
        <p14:creationId xmlns:p14="http://schemas.microsoft.com/office/powerpoint/2010/main" val="315118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3.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5.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228</TotalTime>
  <Words>77</Words>
  <Application>Microsoft Office PowerPoint</Application>
  <PresentationFormat>On-screen Show (4:3)</PresentationFormat>
  <Paragraphs>32</Paragraphs>
  <Slides>9</Slides>
  <Notes>0</Notes>
  <HiddenSlides>0</HiddenSlides>
  <MMClips>0</MMClips>
  <ScaleCrop>false</ScaleCrop>
  <HeadingPairs>
    <vt:vector size="4" baseType="variant">
      <vt:variant>
        <vt:lpstr>Theme</vt:lpstr>
      </vt:variant>
      <vt:variant>
        <vt:i4>5</vt:i4>
      </vt:variant>
      <vt:variant>
        <vt:lpstr>Slide Titles</vt:lpstr>
      </vt:variant>
      <vt:variant>
        <vt:i4>9</vt:i4>
      </vt:variant>
    </vt:vector>
  </HeadingPairs>
  <TitlesOfParts>
    <vt:vector size="14" baseType="lpstr">
      <vt:lpstr>Concourse</vt:lpstr>
      <vt:lpstr>Composite</vt:lpstr>
      <vt:lpstr>Civic</vt:lpstr>
      <vt:lpstr>Adjacency</vt:lpstr>
      <vt:lpstr>Executive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আসসালামু আলাইকুম</dc:title>
  <dc:creator>TAHMINA</dc:creator>
  <cp:lastModifiedBy>Windows User</cp:lastModifiedBy>
  <cp:revision>30</cp:revision>
  <dcterms:created xsi:type="dcterms:W3CDTF">2006-08-16T00:00:00Z</dcterms:created>
  <dcterms:modified xsi:type="dcterms:W3CDTF">2024-06-15T14:35:48Z</dcterms:modified>
</cp:coreProperties>
</file>