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89B3-BA2A-42F9-A96C-DA6D8AFB8D3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92E14-E96A-421D-B9CB-7B53708A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92E14-E96A-421D-B9CB-7B53708A52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3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0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7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8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6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9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2616A2-2485-4BBE-8218-6678AA8E162B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C45C5-5B0F-4D27-98DE-F579F903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05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4093" y="2159541"/>
            <a:ext cx="7149830" cy="1381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402" y="1911928"/>
            <a:ext cx="10760798" cy="2475346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রুপরেখাঃ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90" y="616526"/>
            <a:ext cx="9384145" cy="1212273"/>
          </a:xfrm>
        </p:spPr>
        <p:txBody>
          <a:bodyPr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01499" y="2004291"/>
            <a:ext cx="8825659" cy="236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499" y="2033867"/>
            <a:ext cx="8872249" cy="3939702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তৌহিদুল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হাজরাবাড়ি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মেলান্দহ,জামালপুর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09" y="475818"/>
            <a:ext cx="7511903" cy="5001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022" y="5671128"/>
            <a:ext cx="5378813" cy="868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4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40" y="438150"/>
            <a:ext cx="2816134" cy="1473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281" y="197283"/>
            <a:ext cx="3187609" cy="2130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897" y="197283"/>
            <a:ext cx="2992418" cy="214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10" y="2752724"/>
            <a:ext cx="2733964" cy="2189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5264" y="2601767"/>
            <a:ext cx="2072409" cy="20724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7673" y="3251200"/>
            <a:ext cx="5031224" cy="1025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0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35" y="286904"/>
            <a:ext cx="8363101" cy="4691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5902" y="5310909"/>
            <a:ext cx="6606097" cy="95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249382"/>
            <a:ext cx="10390909" cy="4692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2363" y="5144655"/>
            <a:ext cx="6243782" cy="135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53672" y="230907"/>
            <a:ext cx="7980219" cy="6059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মপক্ষে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১/২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8292" y="3768436"/>
            <a:ext cx="10039926" cy="2299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876" y="489527"/>
            <a:ext cx="6940311" cy="29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42</Words>
  <Application>Microsoft Office PowerPoint</Application>
  <PresentationFormat>Widescreen</PresentationFormat>
  <Paragraphs>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 পাওয়ার পয়েন্টে ডিজিটাল বিদ্যালয়ে রূপান্তরের পরিকল্পনার রুপরেখাঃ   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পাওয়ার পয়েন্টে ডিজিটাল বিদ্যালয়ে রূপান্তরের পরিকল্পনার রুপরেখাঃ   </dc:title>
  <dc:creator>DOEL</dc:creator>
  <cp:lastModifiedBy>DOEL</cp:lastModifiedBy>
  <cp:revision>17</cp:revision>
  <dcterms:created xsi:type="dcterms:W3CDTF">2024-06-10T04:07:11Z</dcterms:created>
  <dcterms:modified xsi:type="dcterms:W3CDTF">2024-06-10T09:19:37Z</dcterms:modified>
</cp:coreProperties>
</file>