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8" r:id="rId4"/>
    <p:sldId id="259" r:id="rId5"/>
    <p:sldId id="261" r:id="rId6"/>
    <p:sldId id="273" r:id="rId7"/>
    <p:sldId id="262" r:id="rId8"/>
    <p:sldId id="263" r:id="rId9"/>
    <p:sldId id="264" r:id="rId10"/>
    <p:sldId id="265" r:id="rId11"/>
    <p:sldId id="266" r:id="rId12"/>
    <p:sldId id="280" r:id="rId13"/>
    <p:sldId id="267" r:id="rId14"/>
    <p:sldId id="275" r:id="rId15"/>
    <p:sldId id="276" r:id="rId16"/>
    <p:sldId id="277" r:id="rId17"/>
    <p:sldId id="278" r:id="rId18"/>
    <p:sldId id="279" r:id="rId19"/>
    <p:sldId id="268" r:id="rId20"/>
    <p:sldId id="281" r:id="rId21"/>
    <p:sldId id="269" r:id="rId22"/>
    <p:sldId id="270" r:id="rId23"/>
    <p:sldId id="272" r:id="rId24"/>
    <p:sldId id="27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>
        <p:scale>
          <a:sx n="96" d="100"/>
          <a:sy n="96" d="100"/>
        </p:scale>
        <p:origin x="-1272" y="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3604E0-591C-4C69-ADF2-1C6868A38E33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9FD3FB-B2A3-4C92-BC5C-2FEF6F72358A}">
      <dgm:prSet phldrT="[Text]" phldr="1"/>
      <dgm:spPr/>
      <dgm:t>
        <a:bodyPr/>
        <a:lstStyle/>
        <a:p>
          <a:endParaRPr lang="en-US" dirty="0"/>
        </a:p>
      </dgm:t>
    </dgm:pt>
    <dgm:pt modelId="{9A9650AC-5B08-4CE2-8F29-E7DDA297E197}" type="parTrans" cxnId="{47414D45-46AE-4341-ADF5-D6AFA0C6431D}">
      <dgm:prSet/>
      <dgm:spPr/>
      <dgm:t>
        <a:bodyPr/>
        <a:lstStyle/>
        <a:p>
          <a:endParaRPr lang="en-US"/>
        </a:p>
      </dgm:t>
    </dgm:pt>
    <dgm:pt modelId="{5CC30C4E-86EC-4900-81AF-64F49AB1A195}" type="sibTrans" cxnId="{47414D45-46AE-4341-ADF5-D6AFA0C6431D}">
      <dgm:prSet/>
      <dgm:spPr/>
      <dgm:t>
        <a:bodyPr/>
        <a:lstStyle/>
        <a:p>
          <a:endParaRPr lang="en-US"/>
        </a:p>
      </dgm:t>
    </dgm:pt>
    <dgm:pt modelId="{29504581-1209-4394-B22A-A746BE17E32B}">
      <dgm:prSet phldrT="[Text]" phldr="1"/>
      <dgm:spPr/>
      <dgm:t>
        <a:bodyPr/>
        <a:lstStyle/>
        <a:p>
          <a:endParaRPr lang="en-US" dirty="0"/>
        </a:p>
      </dgm:t>
    </dgm:pt>
    <dgm:pt modelId="{A5B2FE45-0D23-4E3F-870B-6409D9B33BB4}" type="parTrans" cxnId="{75A0D380-857D-4D6A-B071-08515AEC0802}">
      <dgm:prSet/>
      <dgm:spPr/>
      <dgm:t>
        <a:bodyPr/>
        <a:lstStyle/>
        <a:p>
          <a:endParaRPr lang="en-US"/>
        </a:p>
      </dgm:t>
    </dgm:pt>
    <dgm:pt modelId="{EDDA9B9B-3919-4F31-B4E9-6D6CB5550769}" type="sibTrans" cxnId="{75A0D380-857D-4D6A-B071-08515AEC0802}">
      <dgm:prSet/>
      <dgm:spPr/>
      <dgm:t>
        <a:bodyPr/>
        <a:lstStyle/>
        <a:p>
          <a:endParaRPr lang="en-US"/>
        </a:p>
      </dgm:t>
    </dgm:pt>
    <dgm:pt modelId="{17E9A2DB-6976-4248-B3CC-634E758D6631}">
      <dgm:prSet phldrT="[Text]" phldr="1"/>
      <dgm:spPr/>
      <dgm:t>
        <a:bodyPr/>
        <a:lstStyle/>
        <a:p>
          <a:endParaRPr lang="en-US" dirty="0"/>
        </a:p>
      </dgm:t>
    </dgm:pt>
    <dgm:pt modelId="{373CB02B-31A2-4474-AF60-61631E1986D6}" type="parTrans" cxnId="{BDF8D68E-4036-45F5-A557-C2D57E4D5129}">
      <dgm:prSet/>
      <dgm:spPr/>
      <dgm:t>
        <a:bodyPr/>
        <a:lstStyle/>
        <a:p>
          <a:endParaRPr lang="en-US"/>
        </a:p>
      </dgm:t>
    </dgm:pt>
    <dgm:pt modelId="{15A617EB-C470-4238-8DC2-0A61DCF1C83B}" type="sibTrans" cxnId="{BDF8D68E-4036-45F5-A557-C2D57E4D5129}">
      <dgm:prSet/>
      <dgm:spPr/>
      <dgm:t>
        <a:bodyPr/>
        <a:lstStyle/>
        <a:p>
          <a:endParaRPr lang="en-US"/>
        </a:p>
      </dgm:t>
    </dgm:pt>
    <dgm:pt modelId="{F2D18707-E894-466C-8194-BC40C837DDC0}">
      <dgm:prSet phldrT="[Text]" phldr="1"/>
      <dgm:spPr/>
      <dgm:t>
        <a:bodyPr/>
        <a:lstStyle/>
        <a:p>
          <a:endParaRPr lang="en-US" dirty="0"/>
        </a:p>
      </dgm:t>
    </dgm:pt>
    <dgm:pt modelId="{E523FCC6-CE42-4A3B-B2F5-7F2BBE99603E}" type="parTrans" cxnId="{6779B70C-ADB9-44B4-8348-E3950BF62197}">
      <dgm:prSet/>
      <dgm:spPr/>
      <dgm:t>
        <a:bodyPr/>
        <a:lstStyle/>
        <a:p>
          <a:endParaRPr lang="en-US"/>
        </a:p>
      </dgm:t>
    </dgm:pt>
    <dgm:pt modelId="{54B0DA59-0A5E-4CBB-AA7B-FFD3E9FA469E}" type="sibTrans" cxnId="{6779B70C-ADB9-44B4-8348-E3950BF62197}">
      <dgm:prSet/>
      <dgm:spPr/>
      <dgm:t>
        <a:bodyPr/>
        <a:lstStyle/>
        <a:p>
          <a:endParaRPr lang="en-US"/>
        </a:p>
      </dgm:t>
    </dgm:pt>
    <dgm:pt modelId="{7CA78EBB-E04A-4F1B-848B-017D3251E19F}">
      <dgm:prSet phldrT="[Text]" phldr="1"/>
      <dgm:spPr/>
      <dgm:t>
        <a:bodyPr/>
        <a:lstStyle/>
        <a:p>
          <a:endParaRPr lang="en-US" dirty="0"/>
        </a:p>
      </dgm:t>
    </dgm:pt>
    <dgm:pt modelId="{17649909-2544-40D8-92A6-84E8FC0E514E}" type="parTrans" cxnId="{0952F17A-CC01-4224-8A89-C13E88E9CB12}">
      <dgm:prSet/>
      <dgm:spPr/>
      <dgm:t>
        <a:bodyPr/>
        <a:lstStyle/>
        <a:p>
          <a:endParaRPr lang="en-US"/>
        </a:p>
      </dgm:t>
    </dgm:pt>
    <dgm:pt modelId="{171FDB4F-76D7-45CF-9902-D016DF1A43BF}" type="sibTrans" cxnId="{0952F17A-CC01-4224-8A89-C13E88E9CB12}">
      <dgm:prSet/>
      <dgm:spPr/>
      <dgm:t>
        <a:bodyPr/>
        <a:lstStyle/>
        <a:p>
          <a:endParaRPr lang="en-US"/>
        </a:p>
      </dgm:t>
    </dgm:pt>
    <dgm:pt modelId="{3B55B665-6E32-4057-84B3-1EE12583DF23}">
      <dgm:prSet/>
      <dgm:spPr/>
      <dgm:t>
        <a:bodyPr/>
        <a:lstStyle/>
        <a:p>
          <a:endParaRPr lang="en-US"/>
        </a:p>
      </dgm:t>
    </dgm:pt>
    <dgm:pt modelId="{66176AF6-56FA-4DE4-BFBA-5952FBCF1645}" type="parTrans" cxnId="{5BBDA990-2885-429E-9BB9-89FF5D0D65D0}">
      <dgm:prSet/>
      <dgm:spPr/>
      <dgm:t>
        <a:bodyPr/>
        <a:lstStyle/>
        <a:p>
          <a:endParaRPr lang="en-US"/>
        </a:p>
      </dgm:t>
    </dgm:pt>
    <dgm:pt modelId="{DAC06FB1-8E44-493E-AB28-BF47B353F0BE}" type="sibTrans" cxnId="{5BBDA990-2885-429E-9BB9-89FF5D0D65D0}">
      <dgm:prSet/>
      <dgm:spPr/>
      <dgm:t>
        <a:bodyPr/>
        <a:lstStyle/>
        <a:p>
          <a:endParaRPr lang="en-US"/>
        </a:p>
      </dgm:t>
    </dgm:pt>
    <dgm:pt modelId="{C8D96E1E-512D-45AD-999C-9C832F29E747}">
      <dgm:prSet/>
      <dgm:spPr/>
      <dgm:t>
        <a:bodyPr/>
        <a:lstStyle/>
        <a:p>
          <a:endParaRPr lang="en-US"/>
        </a:p>
      </dgm:t>
    </dgm:pt>
    <dgm:pt modelId="{19C91A1D-8B39-4FCA-A7BB-A45BA1F5EEAE}" type="parTrans" cxnId="{5CCF896A-9C81-4A10-A13F-D7E0F266A766}">
      <dgm:prSet/>
      <dgm:spPr/>
      <dgm:t>
        <a:bodyPr/>
        <a:lstStyle/>
        <a:p>
          <a:endParaRPr lang="en-US"/>
        </a:p>
      </dgm:t>
    </dgm:pt>
    <dgm:pt modelId="{DA87262A-17D2-4FDD-869E-988AC3EEB880}" type="sibTrans" cxnId="{5CCF896A-9C81-4A10-A13F-D7E0F266A766}">
      <dgm:prSet/>
      <dgm:spPr/>
      <dgm:t>
        <a:bodyPr/>
        <a:lstStyle/>
        <a:p>
          <a:endParaRPr lang="en-US"/>
        </a:p>
      </dgm:t>
    </dgm:pt>
    <dgm:pt modelId="{1B48CFFB-D2CD-44F0-B65F-34B71AC84D99}">
      <dgm:prSet/>
      <dgm:spPr/>
      <dgm:t>
        <a:bodyPr/>
        <a:lstStyle/>
        <a:p>
          <a:endParaRPr lang="en-US"/>
        </a:p>
      </dgm:t>
    </dgm:pt>
    <dgm:pt modelId="{C3AC2AF4-D9FF-41E9-94F3-8D47980A9D3A}" type="parTrans" cxnId="{DC215CD9-C0A2-40F8-B0D6-5A8CD51EAC18}">
      <dgm:prSet/>
      <dgm:spPr/>
      <dgm:t>
        <a:bodyPr/>
        <a:lstStyle/>
        <a:p>
          <a:endParaRPr lang="en-US"/>
        </a:p>
      </dgm:t>
    </dgm:pt>
    <dgm:pt modelId="{9DC687CB-1AB7-4C5F-90D6-3F29735234D4}" type="sibTrans" cxnId="{DC215CD9-C0A2-40F8-B0D6-5A8CD51EAC18}">
      <dgm:prSet/>
      <dgm:spPr/>
      <dgm:t>
        <a:bodyPr/>
        <a:lstStyle/>
        <a:p>
          <a:endParaRPr lang="en-US"/>
        </a:p>
      </dgm:t>
    </dgm:pt>
    <dgm:pt modelId="{EBA09A23-36CC-42F3-8F94-783C4362DD09}">
      <dgm:prSet/>
      <dgm:spPr/>
      <dgm:t>
        <a:bodyPr/>
        <a:lstStyle/>
        <a:p>
          <a:endParaRPr lang="en-US"/>
        </a:p>
      </dgm:t>
    </dgm:pt>
    <dgm:pt modelId="{42CEABB0-0256-4482-BAF5-DF43683696DB}" type="parTrans" cxnId="{AF8CEB23-71AF-459A-9226-8B34578D190E}">
      <dgm:prSet/>
      <dgm:spPr/>
      <dgm:t>
        <a:bodyPr/>
        <a:lstStyle/>
        <a:p>
          <a:endParaRPr lang="en-US"/>
        </a:p>
      </dgm:t>
    </dgm:pt>
    <dgm:pt modelId="{8E87960F-B232-46A3-9F07-E36D556469A9}" type="sibTrans" cxnId="{AF8CEB23-71AF-459A-9226-8B34578D190E}">
      <dgm:prSet/>
      <dgm:spPr/>
      <dgm:t>
        <a:bodyPr/>
        <a:lstStyle/>
        <a:p>
          <a:endParaRPr lang="en-US"/>
        </a:p>
      </dgm:t>
    </dgm:pt>
    <dgm:pt modelId="{F35A019C-18A2-47BD-81FD-51A78DB02D42}">
      <dgm:prSet/>
      <dgm:spPr/>
      <dgm:t>
        <a:bodyPr/>
        <a:lstStyle/>
        <a:p>
          <a:endParaRPr lang="en-US"/>
        </a:p>
      </dgm:t>
    </dgm:pt>
    <dgm:pt modelId="{CF72BF3F-E30D-4F00-9CAE-A5EDDA41CA7A}" type="parTrans" cxnId="{9C09057B-15D7-409E-8AA7-31BF17519DE6}">
      <dgm:prSet/>
      <dgm:spPr/>
      <dgm:t>
        <a:bodyPr/>
        <a:lstStyle/>
        <a:p>
          <a:endParaRPr lang="en-US"/>
        </a:p>
      </dgm:t>
    </dgm:pt>
    <dgm:pt modelId="{598A93FB-6DC2-40BF-8DDD-B46ABE1B7FA3}" type="sibTrans" cxnId="{9C09057B-15D7-409E-8AA7-31BF17519DE6}">
      <dgm:prSet/>
      <dgm:spPr/>
      <dgm:t>
        <a:bodyPr/>
        <a:lstStyle/>
        <a:p>
          <a:endParaRPr lang="en-US"/>
        </a:p>
      </dgm:t>
    </dgm:pt>
    <dgm:pt modelId="{E71343DC-573F-40C7-9EF4-C647AC845C78}">
      <dgm:prSet/>
      <dgm:spPr/>
      <dgm:t>
        <a:bodyPr/>
        <a:lstStyle/>
        <a:p>
          <a:endParaRPr lang="en-US"/>
        </a:p>
      </dgm:t>
    </dgm:pt>
    <dgm:pt modelId="{FA660889-4C40-477A-B534-A5049A314D23}" type="parTrans" cxnId="{661EB984-E077-431E-890D-82E86DD6D94F}">
      <dgm:prSet/>
      <dgm:spPr/>
      <dgm:t>
        <a:bodyPr/>
        <a:lstStyle/>
        <a:p>
          <a:endParaRPr lang="en-US"/>
        </a:p>
      </dgm:t>
    </dgm:pt>
    <dgm:pt modelId="{3B10DFB5-69D7-479B-9087-2A0C5BD70B85}" type="sibTrans" cxnId="{661EB984-E077-431E-890D-82E86DD6D94F}">
      <dgm:prSet/>
      <dgm:spPr/>
      <dgm:t>
        <a:bodyPr/>
        <a:lstStyle/>
        <a:p>
          <a:endParaRPr lang="en-US"/>
        </a:p>
      </dgm:t>
    </dgm:pt>
    <dgm:pt modelId="{0FA095EC-7C3F-4D53-A232-B9928BA4DE8F}">
      <dgm:prSet/>
      <dgm:spPr/>
      <dgm:t>
        <a:bodyPr/>
        <a:lstStyle/>
        <a:p>
          <a:endParaRPr lang="en-US"/>
        </a:p>
      </dgm:t>
    </dgm:pt>
    <dgm:pt modelId="{6701300D-1F31-49ED-8B63-FE94E4FC2CC6}" type="parTrans" cxnId="{143C9BA3-CCB3-4593-BD02-EAC5EA3369DA}">
      <dgm:prSet/>
      <dgm:spPr/>
      <dgm:t>
        <a:bodyPr/>
        <a:lstStyle/>
        <a:p>
          <a:endParaRPr lang="en-US"/>
        </a:p>
      </dgm:t>
    </dgm:pt>
    <dgm:pt modelId="{A6A10E87-BB33-4DFC-9656-69439761B9BC}" type="sibTrans" cxnId="{143C9BA3-CCB3-4593-BD02-EAC5EA3369DA}">
      <dgm:prSet/>
      <dgm:spPr/>
      <dgm:t>
        <a:bodyPr/>
        <a:lstStyle/>
        <a:p>
          <a:endParaRPr lang="en-US"/>
        </a:p>
      </dgm:t>
    </dgm:pt>
    <dgm:pt modelId="{D01EC5C1-52FB-467B-8173-2D1DC95207EE}">
      <dgm:prSet/>
      <dgm:spPr/>
      <dgm:t>
        <a:bodyPr/>
        <a:lstStyle/>
        <a:p>
          <a:endParaRPr lang="en-US"/>
        </a:p>
      </dgm:t>
    </dgm:pt>
    <dgm:pt modelId="{F31ED03C-DD7D-4570-87AF-95F67A8A2094}" type="parTrans" cxnId="{B631EAA8-C8AA-4A99-A818-7A7ADEB4B9CC}">
      <dgm:prSet/>
      <dgm:spPr/>
      <dgm:t>
        <a:bodyPr/>
        <a:lstStyle/>
        <a:p>
          <a:endParaRPr lang="en-US"/>
        </a:p>
      </dgm:t>
    </dgm:pt>
    <dgm:pt modelId="{72992638-BCB7-46F2-BCED-97D919720B8E}" type="sibTrans" cxnId="{B631EAA8-C8AA-4A99-A818-7A7ADEB4B9CC}">
      <dgm:prSet/>
      <dgm:spPr/>
      <dgm:t>
        <a:bodyPr/>
        <a:lstStyle/>
        <a:p>
          <a:endParaRPr lang="en-US"/>
        </a:p>
      </dgm:t>
    </dgm:pt>
    <dgm:pt modelId="{45F0F1D0-F0DC-43FC-A0FA-76BE15A413B4}">
      <dgm:prSet/>
      <dgm:spPr/>
      <dgm:t>
        <a:bodyPr/>
        <a:lstStyle/>
        <a:p>
          <a:endParaRPr lang="en-US"/>
        </a:p>
      </dgm:t>
    </dgm:pt>
    <dgm:pt modelId="{9B75A28E-B6D7-40F7-B17A-CD13CEB6132C}" type="parTrans" cxnId="{6D3133BE-7107-40E2-8FE0-278C2A43EC7D}">
      <dgm:prSet/>
      <dgm:spPr/>
      <dgm:t>
        <a:bodyPr/>
        <a:lstStyle/>
        <a:p>
          <a:endParaRPr lang="en-US"/>
        </a:p>
      </dgm:t>
    </dgm:pt>
    <dgm:pt modelId="{4671749B-83A9-489A-AEFB-4AAA736AF358}" type="sibTrans" cxnId="{6D3133BE-7107-40E2-8FE0-278C2A43EC7D}">
      <dgm:prSet/>
      <dgm:spPr/>
      <dgm:t>
        <a:bodyPr/>
        <a:lstStyle/>
        <a:p>
          <a:endParaRPr lang="en-US"/>
        </a:p>
      </dgm:t>
    </dgm:pt>
    <dgm:pt modelId="{F7AE38B3-D545-452E-AA90-EE31A579D337}">
      <dgm:prSet/>
      <dgm:spPr/>
      <dgm:t>
        <a:bodyPr/>
        <a:lstStyle/>
        <a:p>
          <a:endParaRPr lang="en-US"/>
        </a:p>
      </dgm:t>
    </dgm:pt>
    <dgm:pt modelId="{2C331211-F950-497C-8C52-1BDA16BE18D6}" type="parTrans" cxnId="{39FC17DE-34F2-4DF7-A9EE-4F3A1BF3E8A1}">
      <dgm:prSet/>
      <dgm:spPr/>
      <dgm:t>
        <a:bodyPr/>
        <a:lstStyle/>
        <a:p>
          <a:endParaRPr lang="en-US"/>
        </a:p>
      </dgm:t>
    </dgm:pt>
    <dgm:pt modelId="{C35B18A8-685F-4C7B-8FF1-CCEB2864C94F}" type="sibTrans" cxnId="{39FC17DE-34F2-4DF7-A9EE-4F3A1BF3E8A1}">
      <dgm:prSet/>
      <dgm:spPr/>
      <dgm:t>
        <a:bodyPr/>
        <a:lstStyle/>
        <a:p>
          <a:endParaRPr lang="en-US"/>
        </a:p>
      </dgm:t>
    </dgm:pt>
    <dgm:pt modelId="{31FA2280-1C5C-412B-92A2-DEBDC9A7B86A}">
      <dgm:prSet/>
      <dgm:spPr/>
      <dgm:t>
        <a:bodyPr/>
        <a:lstStyle/>
        <a:p>
          <a:endParaRPr lang="en-US"/>
        </a:p>
      </dgm:t>
    </dgm:pt>
    <dgm:pt modelId="{CD74BAE1-C201-420E-9871-86E4417CB5F2}" type="parTrans" cxnId="{B8768E2C-573B-4EC3-BF06-C088B6723605}">
      <dgm:prSet/>
      <dgm:spPr/>
      <dgm:t>
        <a:bodyPr/>
        <a:lstStyle/>
        <a:p>
          <a:endParaRPr lang="en-US"/>
        </a:p>
      </dgm:t>
    </dgm:pt>
    <dgm:pt modelId="{2D48A963-915C-47A3-8527-59FBA4121BE5}" type="sibTrans" cxnId="{B8768E2C-573B-4EC3-BF06-C088B6723605}">
      <dgm:prSet/>
      <dgm:spPr/>
      <dgm:t>
        <a:bodyPr/>
        <a:lstStyle/>
        <a:p>
          <a:endParaRPr lang="en-US"/>
        </a:p>
      </dgm:t>
    </dgm:pt>
    <dgm:pt modelId="{55A3A5DA-6715-4EEC-83F9-717F494BC6BB}">
      <dgm:prSet/>
      <dgm:spPr/>
      <dgm:t>
        <a:bodyPr/>
        <a:lstStyle/>
        <a:p>
          <a:endParaRPr lang="en-US"/>
        </a:p>
      </dgm:t>
    </dgm:pt>
    <dgm:pt modelId="{7A4D7918-0BB6-411D-9975-00124F501C1A}" type="parTrans" cxnId="{DBF9A606-D298-49E1-BB56-64AFCC7AE093}">
      <dgm:prSet/>
      <dgm:spPr/>
      <dgm:t>
        <a:bodyPr/>
        <a:lstStyle/>
        <a:p>
          <a:endParaRPr lang="en-US"/>
        </a:p>
      </dgm:t>
    </dgm:pt>
    <dgm:pt modelId="{BCD85583-9853-44B6-B05C-C0A999CE4C70}" type="sibTrans" cxnId="{DBF9A606-D298-49E1-BB56-64AFCC7AE093}">
      <dgm:prSet/>
      <dgm:spPr/>
      <dgm:t>
        <a:bodyPr/>
        <a:lstStyle/>
        <a:p>
          <a:endParaRPr lang="en-US"/>
        </a:p>
      </dgm:t>
    </dgm:pt>
    <dgm:pt modelId="{D7EC4B18-8BD6-4600-95A3-A2E1DD2B77A4}">
      <dgm:prSet/>
      <dgm:spPr/>
      <dgm:t>
        <a:bodyPr/>
        <a:lstStyle/>
        <a:p>
          <a:endParaRPr lang="en-US"/>
        </a:p>
      </dgm:t>
    </dgm:pt>
    <dgm:pt modelId="{7119BF2F-2432-4E59-9BEB-7DAE11B95C1A}" type="parTrans" cxnId="{0C687A0A-EFB0-4C13-BCFB-88C1DAD6AD87}">
      <dgm:prSet/>
      <dgm:spPr/>
      <dgm:t>
        <a:bodyPr/>
        <a:lstStyle/>
        <a:p>
          <a:endParaRPr lang="en-US"/>
        </a:p>
      </dgm:t>
    </dgm:pt>
    <dgm:pt modelId="{79624712-6F72-470A-A3B9-466EA6389E34}" type="sibTrans" cxnId="{0C687A0A-EFB0-4C13-BCFB-88C1DAD6AD87}">
      <dgm:prSet/>
      <dgm:spPr/>
      <dgm:t>
        <a:bodyPr/>
        <a:lstStyle/>
        <a:p>
          <a:endParaRPr lang="en-US"/>
        </a:p>
      </dgm:t>
    </dgm:pt>
    <dgm:pt modelId="{046CA11F-5C70-4BA4-831A-55EC6D0CBCA1}">
      <dgm:prSet/>
      <dgm:spPr/>
      <dgm:t>
        <a:bodyPr/>
        <a:lstStyle/>
        <a:p>
          <a:endParaRPr lang="en-US"/>
        </a:p>
      </dgm:t>
    </dgm:pt>
    <dgm:pt modelId="{2B822FF1-BECE-4191-95DD-50EC513FA531}" type="parTrans" cxnId="{20819961-E3D8-4191-8CD7-101B4B0C982A}">
      <dgm:prSet/>
      <dgm:spPr/>
      <dgm:t>
        <a:bodyPr/>
        <a:lstStyle/>
        <a:p>
          <a:endParaRPr lang="en-US"/>
        </a:p>
      </dgm:t>
    </dgm:pt>
    <dgm:pt modelId="{9EE75D5E-95B1-40D7-B317-D5E682DD9AB4}" type="sibTrans" cxnId="{20819961-E3D8-4191-8CD7-101B4B0C982A}">
      <dgm:prSet/>
      <dgm:spPr/>
      <dgm:t>
        <a:bodyPr/>
        <a:lstStyle/>
        <a:p>
          <a:endParaRPr lang="en-US"/>
        </a:p>
      </dgm:t>
    </dgm:pt>
    <dgm:pt modelId="{3AE0F494-AB7C-4A74-902E-CD315F82D6F7}" type="pres">
      <dgm:prSet presAssocID="{3F3604E0-591C-4C69-ADF2-1C6868A38E3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A83E02-0ACB-4D88-B77A-FF36B2DA178E}" type="pres">
      <dgm:prSet presAssocID="{069FD3FB-B2A3-4C92-BC5C-2FEF6F72358A}" presName="node" presStyleLbl="node1" presStyleIdx="0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1EAF07-A23A-4479-9837-355C6781041A}" type="pres">
      <dgm:prSet presAssocID="{069FD3FB-B2A3-4C92-BC5C-2FEF6F72358A}" presName="spNode" presStyleCnt="0"/>
      <dgm:spPr/>
    </dgm:pt>
    <dgm:pt modelId="{94D7852B-DB63-4A7F-BF18-9E194F9EA7D0}" type="pres">
      <dgm:prSet presAssocID="{5CC30C4E-86EC-4900-81AF-64F49AB1A195}" presName="sibTrans" presStyleLbl="sibTrans1D1" presStyleIdx="0" presStyleCnt="19"/>
      <dgm:spPr/>
      <dgm:t>
        <a:bodyPr/>
        <a:lstStyle/>
        <a:p>
          <a:endParaRPr lang="en-US"/>
        </a:p>
      </dgm:t>
    </dgm:pt>
    <dgm:pt modelId="{2E843930-268D-4C62-9821-B1938748B7BD}" type="pres">
      <dgm:prSet presAssocID="{C8D96E1E-512D-45AD-999C-9C832F29E747}" presName="node" presStyleLbl="node1" presStyleIdx="1" presStyleCnt="19" custRadScaleRad="101050" custRadScaleInc="30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4DA777-6614-4F56-A754-5B97D20E0E7F}" type="pres">
      <dgm:prSet presAssocID="{C8D96E1E-512D-45AD-999C-9C832F29E747}" presName="spNode" presStyleCnt="0"/>
      <dgm:spPr/>
    </dgm:pt>
    <dgm:pt modelId="{A16C22FD-CD8F-4FDE-BB41-022765CD1052}" type="pres">
      <dgm:prSet presAssocID="{DA87262A-17D2-4FDD-869E-988AC3EEB880}" presName="sibTrans" presStyleLbl="sibTrans1D1" presStyleIdx="1" presStyleCnt="19"/>
      <dgm:spPr/>
      <dgm:t>
        <a:bodyPr/>
        <a:lstStyle/>
        <a:p>
          <a:endParaRPr lang="en-US"/>
        </a:p>
      </dgm:t>
    </dgm:pt>
    <dgm:pt modelId="{37D6E83C-E4F4-45D5-91FC-F74FBB7D96D2}" type="pres">
      <dgm:prSet presAssocID="{E71343DC-573F-40C7-9EF4-C647AC845C78}" presName="node" presStyleLbl="node1" presStyleIdx="2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5A6324-B554-41AD-8C77-178AC47A40D3}" type="pres">
      <dgm:prSet presAssocID="{E71343DC-573F-40C7-9EF4-C647AC845C78}" presName="spNode" presStyleCnt="0"/>
      <dgm:spPr/>
    </dgm:pt>
    <dgm:pt modelId="{21754DD8-4F71-48E1-A44E-5DE9A3FFBB0A}" type="pres">
      <dgm:prSet presAssocID="{3B10DFB5-69D7-479B-9087-2A0C5BD70B85}" presName="sibTrans" presStyleLbl="sibTrans1D1" presStyleIdx="2" presStyleCnt="19"/>
      <dgm:spPr/>
      <dgm:t>
        <a:bodyPr/>
        <a:lstStyle/>
        <a:p>
          <a:endParaRPr lang="en-US"/>
        </a:p>
      </dgm:t>
    </dgm:pt>
    <dgm:pt modelId="{F107852D-4211-49F1-9558-BD2B61DF3977}" type="pres">
      <dgm:prSet presAssocID="{3B55B665-6E32-4057-84B3-1EE12583DF23}" presName="node" presStyleLbl="node1" presStyleIdx="3" presStyleCnt="19" custRadScaleRad="101951" custRadScaleInc="-2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99EAE4-4076-44BB-9790-E48FD7802D9B}" type="pres">
      <dgm:prSet presAssocID="{3B55B665-6E32-4057-84B3-1EE12583DF23}" presName="spNode" presStyleCnt="0"/>
      <dgm:spPr/>
    </dgm:pt>
    <dgm:pt modelId="{9986143B-0D66-4208-B9BF-1A959EE19CD3}" type="pres">
      <dgm:prSet presAssocID="{DAC06FB1-8E44-493E-AB28-BF47B353F0BE}" presName="sibTrans" presStyleLbl="sibTrans1D1" presStyleIdx="3" presStyleCnt="19"/>
      <dgm:spPr/>
      <dgm:t>
        <a:bodyPr/>
        <a:lstStyle/>
        <a:p>
          <a:endParaRPr lang="en-US"/>
        </a:p>
      </dgm:t>
    </dgm:pt>
    <dgm:pt modelId="{7CFCA6B2-487D-48C0-8EF2-38B430EF3174}" type="pres">
      <dgm:prSet presAssocID="{29504581-1209-4394-B22A-A746BE17E32B}" presName="node" presStyleLbl="node1" presStyleIdx="4" presStyleCnt="19" custRadScaleRad="102469" custRadScaleInc="-29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41AC8E-05E1-422D-9F59-1E889E03B045}" type="pres">
      <dgm:prSet presAssocID="{29504581-1209-4394-B22A-A746BE17E32B}" presName="spNode" presStyleCnt="0"/>
      <dgm:spPr/>
    </dgm:pt>
    <dgm:pt modelId="{6092C5AE-3B35-438D-A616-91F40960B5EB}" type="pres">
      <dgm:prSet presAssocID="{EDDA9B9B-3919-4F31-B4E9-6D6CB5550769}" presName="sibTrans" presStyleLbl="sibTrans1D1" presStyleIdx="4" presStyleCnt="19"/>
      <dgm:spPr/>
      <dgm:t>
        <a:bodyPr/>
        <a:lstStyle/>
        <a:p>
          <a:endParaRPr lang="en-US"/>
        </a:p>
      </dgm:t>
    </dgm:pt>
    <dgm:pt modelId="{AE995B6B-8746-4C7B-9F62-9C7FFA3C6B4F}" type="pres">
      <dgm:prSet presAssocID="{1B48CFFB-D2CD-44F0-B65F-34B71AC84D99}" presName="node" presStyleLbl="node1" presStyleIdx="5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A46065-556B-4BE1-BF82-81421B6B571B}" type="pres">
      <dgm:prSet presAssocID="{1B48CFFB-D2CD-44F0-B65F-34B71AC84D99}" presName="spNode" presStyleCnt="0"/>
      <dgm:spPr/>
    </dgm:pt>
    <dgm:pt modelId="{8271CBD2-3703-4ED4-AD82-D29D667B51BF}" type="pres">
      <dgm:prSet presAssocID="{9DC687CB-1AB7-4C5F-90D6-3F29735234D4}" presName="sibTrans" presStyleLbl="sibTrans1D1" presStyleIdx="5" presStyleCnt="19"/>
      <dgm:spPr/>
      <dgm:t>
        <a:bodyPr/>
        <a:lstStyle/>
        <a:p>
          <a:endParaRPr lang="en-US"/>
        </a:p>
      </dgm:t>
    </dgm:pt>
    <dgm:pt modelId="{794B9562-70DE-4FB8-90DC-07C369C06D17}" type="pres">
      <dgm:prSet presAssocID="{F35A019C-18A2-47BD-81FD-51A78DB02D42}" presName="node" presStyleLbl="node1" presStyleIdx="6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D170FA-D9FF-43DB-9AF9-1E646834901C}" type="pres">
      <dgm:prSet presAssocID="{F35A019C-18A2-47BD-81FD-51A78DB02D42}" presName="spNode" presStyleCnt="0"/>
      <dgm:spPr/>
    </dgm:pt>
    <dgm:pt modelId="{F5DDF046-AAE9-45E3-966A-01489F0E66A3}" type="pres">
      <dgm:prSet presAssocID="{598A93FB-6DC2-40BF-8DDD-B46ABE1B7FA3}" presName="sibTrans" presStyleLbl="sibTrans1D1" presStyleIdx="6" presStyleCnt="19"/>
      <dgm:spPr/>
      <dgm:t>
        <a:bodyPr/>
        <a:lstStyle/>
        <a:p>
          <a:endParaRPr lang="en-US"/>
        </a:p>
      </dgm:t>
    </dgm:pt>
    <dgm:pt modelId="{52B46D19-EE81-4F6B-A68E-F5877D859C1A}" type="pres">
      <dgm:prSet presAssocID="{17E9A2DB-6976-4248-B3CC-634E758D6631}" presName="node" presStyleLbl="node1" presStyleIdx="7" presStyleCnt="19" custRadScaleRad="100631" custRadScaleInc="-12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BCF55A-513F-4984-8A42-C87A463E7B0D}" type="pres">
      <dgm:prSet presAssocID="{17E9A2DB-6976-4248-B3CC-634E758D6631}" presName="spNode" presStyleCnt="0"/>
      <dgm:spPr/>
    </dgm:pt>
    <dgm:pt modelId="{356EAC28-3BF4-4CB7-93A9-B57FD927E735}" type="pres">
      <dgm:prSet presAssocID="{15A617EB-C470-4238-8DC2-0A61DCF1C83B}" presName="sibTrans" presStyleLbl="sibTrans1D1" presStyleIdx="7" presStyleCnt="19"/>
      <dgm:spPr/>
      <dgm:t>
        <a:bodyPr/>
        <a:lstStyle/>
        <a:p>
          <a:endParaRPr lang="en-US"/>
        </a:p>
      </dgm:t>
    </dgm:pt>
    <dgm:pt modelId="{B00F6E48-B8B8-4C90-B95C-752B95FC9E36}" type="pres">
      <dgm:prSet presAssocID="{D01EC5C1-52FB-467B-8173-2D1DC95207EE}" presName="node" presStyleLbl="node1" presStyleIdx="8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A49FA2-7D89-4225-B8BF-DE1E71835552}" type="pres">
      <dgm:prSet presAssocID="{D01EC5C1-52FB-467B-8173-2D1DC95207EE}" presName="spNode" presStyleCnt="0"/>
      <dgm:spPr/>
    </dgm:pt>
    <dgm:pt modelId="{DA84C26A-E2FA-4A2C-9457-F7222687BC64}" type="pres">
      <dgm:prSet presAssocID="{72992638-BCB7-46F2-BCED-97D919720B8E}" presName="sibTrans" presStyleLbl="sibTrans1D1" presStyleIdx="8" presStyleCnt="19"/>
      <dgm:spPr/>
      <dgm:t>
        <a:bodyPr/>
        <a:lstStyle/>
        <a:p>
          <a:endParaRPr lang="en-US"/>
        </a:p>
      </dgm:t>
    </dgm:pt>
    <dgm:pt modelId="{506DBAF8-78E1-4A44-A5EF-329714717E76}" type="pres">
      <dgm:prSet presAssocID="{EBA09A23-36CC-42F3-8F94-783C4362DD09}" presName="node" presStyleLbl="node1" presStyleIdx="9" presStyleCnt="19" custRadScaleRad="99427" custRadScaleInc="-29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250DBE-8E68-43CA-9A2D-5F15FCEE31FD}" type="pres">
      <dgm:prSet presAssocID="{EBA09A23-36CC-42F3-8F94-783C4362DD09}" presName="spNode" presStyleCnt="0"/>
      <dgm:spPr/>
    </dgm:pt>
    <dgm:pt modelId="{EB275C42-D6ED-43BC-BA48-1FD81595ADC5}" type="pres">
      <dgm:prSet presAssocID="{8E87960F-B232-46A3-9F07-E36D556469A9}" presName="sibTrans" presStyleLbl="sibTrans1D1" presStyleIdx="9" presStyleCnt="19"/>
      <dgm:spPr/>
      <dgm:t>
        <a:bodyPr/>
        <a:lstStyle/>
        <a:p>
          <a:endParaRPr lang="en-US"/>
        </a:p>
      </dgm:t>
    </dgm:pt>
    <dgm:pt modelId="{0B9267A8-6A7A-440E-A9C5-102B855BC638}" type="pres">
      <dgm:prSet presAssocID="{31FA2280-1C5C-412B-92A2-DEBDC9A7B86A}" presName="node" presStyleLbl="node1" presStyleIdx="10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94A8CD-24FC-4965-AA20-1747A3EA5FB3}" type="pres">
      <dgm:prSet presAssocID="{31FA2280-1C5C-412B-92A2-DEBDC9A7B86A}" presName="spNode" presStyleCnt="0"/>
      <dgm:spPr/>
    </dgm:pt>
    <dgm:pt modelId="{F6776B80-EA49-4934-A10A-0CC302E52D84}" type="pres">
      <dgm:prSet presAssocID="{2D48A963-915C-47A3-8527-59FBA4121BE5}" presName="sibTrans" presStyleLbl="sibTrans1D1" presStyleIdx="10" presStyleCnt="19"/>
      <dgm:spPr/>
      <dgm:t>
        <a:bodyPr/>
        <a:lstStyle/>
        <a:p>
          <a:endParaRPr lang="en-US"/>
        </a:p>
      </dgm:t>
    </dgm:pt>
    <dgm:pt modelId="{15B78935-8D07-4750-8E47-E7BD04CEF723}" type="pres">
      <dgm:prSet presAssocID="{F7AE38B3-D545-452E-AA90-EE31A579D337}" presName="node" presStyleLbl="node1" presStyleIdx="11" presStyleCnt="19" custRadScaleRad="100877" custRadScaleInc="2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776FAA-C1A8-49E9-A243-AD9E9BF531D1}" type="pres">
      <dgm:prSet presAssocID="{F7AE38B3-D545-452E-AA90-EE31A579D337}" presName="spNode" presStyleCnt="0"/>
      <dgm:spPr/>
    </dgm:pt>
    <dgm:pt modelId="{C1C3D7FD-36C7-45DD-9979-0C50E854B470}" type="pres">
      <dgm:prSet presAssocID="{C35B18A8-685F-4C7B-8FF1-CCEB2864C94F}" presName="sibTrans" presStyleLbl="sibTrans1D1" presStyleIdx="11" presStyleCnt="19"/>
      <dgm:spPr/>
      <dgm:t>
        <a:bodyPr/>
        <a:lstStyle/>
        <a:p>
          <a:endParaRPr lang="en-US"/>
        </a:p>
      </dgm:t>
    </dgm:pt>
    <dgm:pt modelId="{A6006031-5E89-49BC-95B0-8FA507BC134F}" type="pres">
      <dgm:prSet presAssocID="{45F0F1D0-F0DC-43FC-A0FA-76BE15A413B4}" presName="node" presStyleLbl="node1" presStyleIdx="12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0B35FC-D93F-49A1-9A35-BC89D90D7439}" type="pres">
      <dgm:prSet presAssocID="{45F0F1D0-F0DC-43FC-A0FA-76BE15A413B4}" presName="spNode" presStyleCnt="0"/>
      <dgm:spPr/>
    </dgm:pt>
    <dgm:pt modelId="{428D5811-601C-4C3E-93F9-D48350D739B5}" type="pres">
      <dgm:prSet presAssocID="{4671749B-83A9-489A-AEFB-4AAA736AF358}" presName="sibTrans" presStyleLbl="sibTrans1D1" presStyleIdx="12" presStyleCnt="19"/>
      <dgm:spPr/>
      <dgm:t>
        <a:bodyPr/>
        <a:lstStyle/>
        <a:p>
          <a:endParaRPr lang="en-US"/>
        </a:p>
      </dgm:t>
    </dgm:pt>
    <dgm:pt modelId="{F9D169D8-85F7-459C-9A79-582DD8666E62}" type="pres">
      <dgm:prSet presAssocID="{F2D18707-E894-466C-8194-BC40C837DDC0}" presName="node" presStyleLbl="node1" presStyleIdx="13" presStyleCnt="19" custRadScaleRad="101384" custRadScaleInc="-11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21D9A6-FE1D-4A61-AFDA-E8191FC63A02}" type="pres">
      <dgm:prSet presAssocID="{F2D18707-E894-466C-8194-BC40C837DDC0}" presName="spNode" presStyleCnt="0"/>
      <dgm:spPr/>
    </dgm:pt>
    <dgm:pt modelId="{FC377757-E6B7-4907-805B-CF3A808E96B4}" type="pres">
      <dgm:prSet presAssocID="{54B0DA59-0A5E-4CBB-AA7B-FFD3E9FA469E}" presName="sibTrans" presStyleLbl="sibTrans1D1" presStyleIdx="13" presStyleCnt="19"/>
      <dgm:spPr/>
      <dgm:t>
        <a:bodyPr/>
        <a:lstStyle/>
        <a:p>
          <a:endParaRPr lang="en-US"/>
        </a:p>
      </dgm:t>
    </dgm:pt>
    <dgm:pt modelId="{60237627-4890-4521-9BA2-BB1E97671F1F}" type="pres">
      <dgm:prSet presAssocID="{55A3A5DA-6715-4EEC-83F9-717F494BC6BB}" presName="node" presStyleLbl="node1" presStyleIdx="14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4CF959-B768-4D31-9CCD-C42D073086A2}" type="pres">
      <dgm:prSet presAssocID="{55A3A5DA-6715-4EEC-83F9-717F494BC6BB}" presName="spNode" presStyleCnt="0"/>
      <dgm:spPr/>
    </dgm:pt>
    <dgm:pt modelId="{91DBB818-1C44-468B-B74C-58148E02E91F}" type="pres">
      <dgm:prSet presAssocID="{BCD85583-9853-44B6-B05C-C0A999CE4C70}" presName="sibTrans" presStyleLbl="sibTrans1D1" presStyleIdx="14" presStyleCnt="19"/>
      <dgm:spPr/>
      <dgm:t>
        <a:bodyPr/>
        <a:lstStyle/>
        <a:p>
          <a:endParaRPr lang="en-US"/>
        </a:p>
      </dgm:t>
    </dgm:pt>
    <dgm:pt modelId="{81E47A71-5606-4C1F-9BB1-39BFD00E411B}" type="pres">
      <dgm:prSet presAssocID="{D7EC4B18-8BD6-4600-95A3-A2E1DD2B77A4}" presName="node" presStyleLbl="node1" presStyleIdx="15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00133C-AA99-4DAA-A29E-AD51232D673C}" type="pres">
      <dgm:prSet presAssocID="{D7EC4B18-8BD6-4600-95A3-A2E1DD2B77A4}" presName="spNode" presStyleCnt="0"/>
      <dgm:spPr/>
    </dgm:pt>
    <dgm:pt modelId="{78F8D915-A0EC-47F2-82A4-550BD044B421}" type="pres">
      <dgm:prSet presAssocID="{79624712-6F72-470A-A3B9-466EA6389E34}" presName="sibTrans" presStyleLbl="sibTrans1D1" presStyleIdx="15" presStyleCnt="19"/>
      <dgm:spPr/>
      <dgm:t>
        <a:bodyPr/>
        <a:lstStyle/>
        <a:p>
          <a:endParaRPr lang="en-US"/>
        </a:p>
      </dgm:t>
    </dgm:pt>
    <dgm:pt modelId="{30C39C6A-D2C6-4C07-9338-524D115BC09B}" type="pres">
      <dgm:prSet presAssocID="{046CA11F-5C70-4BA4-831A-55EC6D0CBCA1}" presName="node" presStyleLbl="node1" presStyleIdx="16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71CA29-E374-4C2F-90E3-B8C1B93D7DB4}" type="pres">
      <dgm:prSet presAssocID="{046CA11F-5C70-4BA4-831A-55EC6D0CBCA1}" presName="spNode" presStyleCnt="0"/>
      <dgm:spPr/>
    </dgm:pt>
    <dgm:pt modelId="{330AB869-7B94-48DE-8843-CE80759C3FBB}" type="pres">
      <dgm:prSet presAssocID="{9EE75D5E-95B1-40D7-B317-D5E682DD9AB4}" presName="sibTrans" presStyleLbl="sibTrans1D1" presStyleIdx="16" presStyleCnt="19"/>
      <dgm:spPr/>
      <dgm:t>
        <a:bodyPr/>
        <a:lstStyle/>
        <a:p>
          <a:endParaRPr lang="en-US"/>
        </a:p>
      </dgm:t>
    </dgm:pt>
    <dgm:pt modelId="{179EF9E4-32AE-4567-8516-999D99ECFE5D}" type="pres">
      <dgm:prSet presAssocID="{7CA78EBB-E04A-4F1B-848B-017D3251E19F}" presName="node" presStyleLbl="node1" presStyleIdx="17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1739E2-A9C8-4090-9C58-27D8009A9712}" type="pres">
      <dgm:prSet presAssocID="{7CA78EBB-E04A-4F1B-848B-017D3251E19F}" presName="spNode" presStyleCnt="0"/>
      <dgm:spPr/>
    </dgm:pt>
    <dgm:pt modelId="{B1A6DB71-038A-44CE-A0FE-0CA11DD8922D}" type="pres">
      <dgm:prSet presAssocID="{171FDB4F-76D7-45CF-9902-D016DF1A43BF}" presName="sibTrans" presStyleLbl="sibTrans1D1" presStyleIdx="17" presStyleCnt="19"/>
      <dgm:spPr/>
      <dgm:t>
        <a:bodyPr/>
        <a:lstStyle/>
        <a:p>
          <a:endParaRPr lang="en-US"/>
        </a:p>
      </dgm:t>
    </dgm:pt>
    <dgm:pt modelId="{62101258-710D-4BA8-8893-136D5F46B4C3}" type="pres">
      <dgm:prSet presAssocID="{0FA095EC-7C3F-4D53-A232-B9928BA4DE8F}" presName="node" presStyleLbl="node1" presStyleIdx="18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04FD5F-478B-4D5B-81B5-42B31005B5F1}" type="pres">
      <dgm:prSet presAssocID="{0FA095EC-7C3F-4D53-A232-B9928BA4DE8F}" presName="spNode" presStyleCnt="0"/>
      <dgm:spPr/>
    </dgm:pt>
    <dgm:pt modelId="{898DCC46-02E2-465A-BBC5-3E560CAB0AE6}" type="pres">
      <dgm:prSet presAssocID="{A6A10E87-BB33-4DFC-9656-69439761B9BC}" presName="sibTrans" presStyleLbl="sibTrans1D1" presStyleIdx="18" presStyleCnt="19"/>
      <dgm:spPr/>
      <dgm:t>
        <a:bodyPr/>
        <a:lstStyle/>
        <a:p>
          <a:endParaRPr lang="en-US"/>
        </a:p>
      </dgm:t>
    </dgm:pt>
  </dgm:ptLst>
  <dgm:cxnLst>
    <dgm:cxn modelId="{50563AAA-0A2C-4239-979D-8BCCE5061716}" type="presOf" srcId="{3B10DFB5-69D7-479B-9087-2A0C5BD70B85}" destId="{21754DD8-4F71-48E1-A44E-5DE9A3FFBB0A}" srcOrd="0" destOrd="0" presId="urn:microsoft.com/office/officeart/2005/8/layout/cycle6"/>
    <dgm:cxn modelId="{CDC51E35-8F23-4CFF-A02E-755EB4498F6B}" type="presOf" srcId="{55A3A5DA-6715-4EEC-83F9-717F494BC6BB}" destId="{60237627-4890-4521-9BA2-BB1E97671F1F}" srcOrd="0" destOrd="0" presId="urn:microsoft.com/office/officeart/2005/8/layout/cycle6"/>
    <dgm:cxn modelId="{B631EAA8-C8AA-4A99-A818-7A7ADEB4B9CC}" srcId="{3F3604E0-591C-4C69-ADF2-1C6868A38E33}" destId="{D01EC5C1-52FB-467B-8173-2D1DC95207EE}" srcOrd="8" destOrd="0" parTransId="{F31ED03C-DD7D-4570-87AF-95F67A8A2094}" sibTransId="{72992638-BCB7-46F2-BCED-97D919720B8E}"/>
    <dgm:cxn modelId="{0C687A0A-EFB0-4C13-BCFB-88C1DAD6AD87}" srcId="{3F3604E0-591C-4C69-ADF2-1C6868A38E33}" destId="{D7EC4B18-8BD6-4600-95A3-A2E1DD2B77A4}" srcOrd="15" destOrd="0" parTransId="{7119BF2F-2432-4E59-9BEB-7DAE11B95C1A}" sibTransId="{79624712-6F72-470A-A3B9-466EA6389E34}"/>
    <dgm:cxn modelId="{EC33B658-306A-46FA-B4E3-47199F0F1B89}" type="presOf" srcId="{15A617EB-C470-4238-8DC2-0A61DCF1C83B}" destId="{356EAC28-3BF4-4CB7-93A9-B57FD927E735}" srcOrd="0" destOrd="0" presId="urn:microsoft.com/office/officeart/2005/8/layout/cycle6"/>
    <dgm:cxn modelId="{DC215CD9-C0A2-40F8-B0D6-5A8CD51EAC18}" srcId="{3F3604E0-591C-4C69-ADF2-1C6868A38E33}" destId="{1B48CFFB-D2CD-44F0-B65F-34B71AC84D99}" srcOrd="5" destOrd="0" parTransId="{C3AC2AF4-D9FF-41E9-94F3-8D47980A9D3A}" sibTransId="{9DC687CB-1AB7-4C5F-90D6-3F29735234D4}"/>
    <dgm:cxn modelId="{809ED458-1E9E-4BD8-AB30-7D367D7437FF}" type="presOf" srcId="{17E9A2DB-6976-4248-B3CC-634E758D6631}" destId="{52B46D19-EE81-4F6B-A68E-F5877D859C1A}" srcOrd="0" destOrd="0" presId="urn:microsoft.com/office/officeart/2005/8/layout/cycle6"/>
    <dgm:cxn modelId="{A24F6765-DA2A-47CC-8736-42669441903B}" type="presOf" srcId="{D01EC5C1-52FB-467B-8173-2D1DC95207EE}" destId="{B00F6E48-B8B8-4C90-B95C-752B95FC9E36}" srcOrd="0" destOrd="0" presId="urn:microsoft.com/office/officeart/2005/8/layout/cycle6"/>
    <dgm:cxn modelId="{25290BA9-C340-48B2-AFCA-11EB97D32232}" type="presOf" srcId="{EBA09A23-36CC-42F3-8F94-783C4362DD09}" destId="{506DBAF8-78E1-4A44-A5EF-329714717E76}" srcOrd="0" destOrd="0" presId="urn:microsoft.com/office/officeart/2005/8/layout/cycle6"/>
    <dgm:cxn modelId="{9C09057B-15D7-409E-8AA7-31BF17519DE6}" srcId="{3F3604E0-591C-4C69-ADF2-1C6868A38E33}" destId="{F35A019C-18A2-47BD-81FD-51A78DB02D42}" srcOrd="6" destOrd="0" parTransId="{CF72BF3F-E30D-4F00-9CAE-A5EDDA41CA7A}" sibTransId="{598A93FB-6DC2-40BF-8DDD-B46ABE1B7FA3}"/>
    <dgm:cxn modelId="{FEAE9727-D890-423D-87DF-B124752E926C}" type="presOf" srcId="{4671749B-83A9-489A-AEFB-4AAA736AF358}" destId="{428D5811-601C-4C3E-93F9-D48350D739B5}" srcOrd="0" destOrd="0" presId="urn:microsoft.com/office/officeart/2005/8/layout/cycle6"/>
    <dgm:cxn modelId="{36A71712-9D2C-45AE-9A33-DBF8377A5AB0}" type="presOf" srcId="{72992638-BCB7-46F2-BCED-97D919720B8E}" destId="{DA84C26A-E2FA-4A2C-9457-F7222687BC64}" srcOrd="0" destOrd="0" presId="urn:microsoft.com/office/officeart/2005/8/layout/cycle6"/>
    <dgm:cxn modelId="{85334195-B50E-4E9D-9122-47744CADC541}" type="presOf" srcId="{54B0DA59-0A5E-4CBB-AA7B-FFD3E9FA469E}" destId="{FC377757-E6B7-4907-805B-CF3A808E96B4}" srcOrd="0" destOrd="0" presId="urn:microsoft.com/office/officeart/2005/8/layout/cycle6"/>
    <dgm:cxn modelId="{BDF8D68E-4036-45F5-A557-C2D57E4D5129}" srcId="{3F3604E0-591C-4C69-ADF2-1C6868A38E33}" destId="{17E9A2DB-6976-4248-B3CC-634E758D6631}" srcOrd="7" destOrd="0" parTransId="{373CB02B-31A2-4474-AF60-61631E1986D6}" sibTransId="{15A617EB-C470-4238-8DC2-0A61DCF1C83B}"/>
    <dgm:cxn modelId="{C844D78C-4ED5-4956-8359-962F64D50253}" type="presOf" srcId="{069FD3FB-B2A3-4C92-BC5C-2FEF6F72358A}" destId="{7EA83E02-0ACB-4D88-B77A-FF36B2DA178E}" srcOrd="0" destOrd="0" presId="urn:microsoft.com/office/officeart/2005/8/layout/cycle6"/>
    <dgm:cxn modelId="{20819961-E3D8-4191-8CD7-101B4B0C982A}" srcId="{3F3604E0-591C-4C69-ADF2-1C6868A38E33}" destId="{046CA11F-5C70-4BA4-831A-55EC6D0CBCA1}" srcOrd="16" destOrd="0" parTransId="{2B822FF1-BECE-4191-95DD-50EC513FA531}" sibTransId="{9EE75D5E-95B1-40D7-B317-D5E682DD9AB4}"/>
    <dgm:cxn modelId="{153556F3-1A59-4281-8965-49EC7D834E14}" type="presOf" srcId="{046CA11F-5C70-4BA4-831A-55EC6D0CBCA1}" destId="{30C39C6A-D2C6-4C07-9338-524D115BC09B}" srcOrd="0" destOrd="0" presId="urn:microsoft.com/office/officeart/2005/8/layout/cycle6"/>
    <dgm:cxn modelId="{47414D45-46AE-4341-ADF5-D6AFA0C6431D}" srcId="{3F3604E0-591C-4C69-ADF2-1C6868A38E33}" destId="{069FD3FB-B2A3-4C92-BC5C-2FEF6F72358A}" srcOrd="0" destOrd="0" parTransId="{9A9650AC-5B08-4CE2-8F29-E7DDA297E197}" sibTransId="{5CC30C4E-86EC-4900-81AF-64F49AB1A195}"/>
    <dgm:cxn modelId="{6779B70C-ADB9-44B4-8348-E3950BF62197}" srcId="{3F3604E0-591C-4C69-ADF2-1C6868A38E33}" destId="{F2D18707-E894-466C-8194-BC40C837DDC0}" srcOrd="13" destOrd="0" parTransId="{E523FCC6-CE42-4A3B-B2F5-7F2BBE99603E}" sibTransId="{54B0DA59-0A5E-4CBB-AA7B-FFD3E9FA469E}"/>
    <dgm:cxn modelId="{DBF9A606-D298-49E1-BB56-64AFCC7AE093}" srcId="{3F3604E0-591C-4C69-ADF2-1C6868A38E33}" destId="{55A3A5DA-6715-4EEC-83F9-717F494BC6BB}" srcOrd="14" destOrd="0" parTransId="{7A4D7918-0BB6-411D-9975-00124F501C1A}" sibTransId="{BCD85583-9853-44B6-B05C-C0A999CE4C70}"/>
    <dgm:cxn modelId="{0AEEE6C5-6F2F-4F74-AA05-5A7A79BAD971}" type="presOf" srcId="{2D48A963-915C-47A3-8527-59FBA4121BE5}" destId="{F6776B80-EA49-4934-A10A-0CC302E52D84}" srcOrd="0" destOrd="0" presId="urn:microsoft.com/office/officeart/2005/8/layout/cycle6"/>
    <dgm:cxn modelId="{5CCF896A-9C81-4A10-A13F-D7E0F266A766}" srcId="{3F3604E0-591C-4C69-ADF2-1C6868A38E33}" destId="{C8D96E1E-512D-45AD-999C-9C832F29E747}" srcOrd="1" destOrd="0" parTransId="{19C91A1D-8B39-4FCA-A7BB-A45BA1F5EEAE}" sibTransId="{DA87262A-17D2-4FDD-869E-988AC3EEB880}"/>
    <dgm:cxn modelId="{661EB984-E077-431E-890D-82E86DD6D94F}" srcId="{3F3604E0-591C-4C69-ADF2-1C6868A38E33}" destId="{E71343DC-573F-40C7-9EF4-C647AC845C78}" srcOrd="2" destOrd="0" parTransId="{FA660889-4C40-477A-B534-A5049A314D23}" sibTransId="{3B10DFB5-69D7-479B-9087-2A0C5BD70B85}"/>
    <dgm:cxn modelId="{0A16FA87-8E12-45A6-990B-041BF463392F}" type="presOf" srcId="{1B48CFFB-D2CD-44F0-B65F-34B71AC84D99}" destId="{AE995B6B-8746-4C7B-9F62-9C7FFA3C6B4F}" srcOrd="0" destOrd="0" presId="urn:microsoft.com/office/officeart/2005/8/layout/cycle6"/>
    <dgm:cxn modelId="{B40FD11C-9564-414C-9D59-080949060F78}" type="presOf" srcId="{A6A10E87-BB33-4DFC-9656-69439761B9BC}" destId="{898DCC46-02E2-465A-BBC5-3E560CAB0AE6}" srcOrd="0" destOrd="0" presId="urn:microsoft.com/office/officeart/2005/8/layout/cycle6"/>
    <dgm:cxn modelId="{7FEA8D5D-56D7-46B4-A5AF-32CF831355D0}" type="presOf" srcId="{F7AE38B3-D545-452E-AA90-EE31A579D337}" destId="{15B78935-8D07-4750-8E47-E7BD04CEF723}" srcOrd="0" destOrd="0" presId="urn:microsoft.com/office/officeart/2005/8/layout/cycle6"/>
    <dgm:cxn modelId="{0527EF82-C508-4AD5-9273-148DB4BF1394}" type="presOf" srcId="{EDDA9B9B-3919-4F31-B4E9-6D6CB5550769}" destId="{6092C5AE-3B35-438D-A616-91F40960B5EB}" srcOrd="0" destOrd="0" presId="urn:microsoft.com/office/officeart/2005/8/layout/cycle6"/>
    <dgm:cxn modelId="{176C30DF-4834-4BBC-9419-1CE91E674C4C}" type="presOf" srcId="{8E87960F-B232-46A3-9F07-E36D556469A9}" destId="{EB275C42-D6ED-43BC-BA48-1FD81595ADC5}" srcOrd="0" destOrd="0" presId="urn:microsoft.com/office/officeart/2005/8/layout/cycle6"/>
    <dgm:cxn modelId="{0CD81345-8EF5-4592-BF5A-779F4E62D26C}" type="presOf" srcId="{9DC687CB-1AB7-4C5F-90D6-3F29735234D4}" destId="{8271CBD2-3703-4ED4-AD82-D29D667B51BF}" srcOrd="0" destOrd="0" presId="urn:microsoft.com/office/officeart/2005/8/layout/cycle6"/>
    <dgm:cxn modelId="{AF8CEB23-71AF-459A-9226-8B34578D190E}" srcId="{3F3604E0-591C-4C69-ADF2-1C6868A38E33}" destId="{EBA09A23-36CC-42F3-8F94-783C4362DD09}" srcOrd="9" destOrd="0" parTransId="{42CEABB0-0256-4482-BAF5-DF43683696DB}" sibTransId="{8E87960F-B232-46A3-9F07-E36D556469A9}"/>
    <dgm:cxn modelId="{24F87939-9884-471C-BD9F-43838600C775}" type="presOf" srcId="{0FA095EC-7C3F-4D53-A232-B9928BA4DE8F}" destId="{62101258-710D-4BA8-8893-136D5F46B4C3}" srcOrd="0" destOrd="0" presId="urn:microsoft.com/office/officeart/2005/8/layout/cycle6"/>
    <dgm:cxn modelId="{BADBD933-E0CA-407F-BB9C-180B782B7FAB}" type="presOf" srcId="{C8D96E1E-512D-45AD-999C-9C832F29E747}" destId="{2E843930-268D-4C62-9821-B1938748B7BD}" srcOrd="0" destOrd="0" presId="urn:microsoft.com/office/officeart/2005/8/layout/cycle6"/>
    <dgm:cxn modelId="{5A641B98-4094-4031-995E-427B426FD2D4}" type="presOf" srcId="{45F0F1D0-F0DC-43FC-A0FA-76BE15A413B4}" destId="{A6006031-5E89-49BC-95B0-8FA507BC134F}" srcOrd="0" destOrd="0" presId="urn:microsoft.com/office/officeart/2005/8/layout/cycle6"/>
    <dgm:cxn modelId="{5BBDA990-2885-429E-9BB9-89FF5D0D65D0}" srcId="{3F3604E0-591C-4C69-ADF2-1C6868A38E33}" destId="{3B55B665-6E32-4057-84B3-1EE12583DF23}" srcOrd="3" destOrd="0" parTransId="{66176AF6-56FA-4DE4-BFBA-5952FBCF1645}" sibTransId="{DAC06FB1-8E44-493E-AB28-BF47B353F0BE}"/>
    <dgm:cxn modelId="{C3D41C8F-0680-4451-924E-7841CB950758}" type="presOf" srcId="{7CA78EBB-E04A-4F1B-848B-017D3251E19F}" destId="{179EF9E4-32AE-4567-8516-999D99ECFE5D}" srcOrd="0" destOrd="0" presId="urn:microsoft.com/office/officeart/2005/8/layout/cycle6"/>
    <dgm:cxn modelId="{1D759361-8D2B-4899-8CFF-B850B3916515}" type="presOf" srcId="{29504581-1209-4394-B22A-A746BE17E32B}" destId="{7CFCA6B2-487D-48C0-8EF2-38B430EF3174}" srcOrd="0" destOrd="0" presId="urn:microsoft.com/office/officeart/2005/8/layout/cycle6"/>
    <dgm:cxn modelId="{F4E19ADE-D401-4DE5-89B3-E77EC055A94B}" type="presOf" srcId="{DAC06FB1-8E44-493E-AB28-BF47B353F0BE}" destId="{9986143B-0D66-4208-B9BF-1A959EE19CD3}" srcOrd="0" destOrd="0" presId="urn:microsoft.com/office/officeart/2005/8/layout/cycle6"/>
    <dgm:cxn modelId="{39FC17DE-34F2-4DF7-A9EE-4F3A1BF3E8A1}" srcId="{3F3604E0-591C-4C69-ADF2-1C6868A38E33}" destId="{F7AE38B3-D545-452E-AA90-EE31A579D337}" srcOrd="11" destOrd="0" parTransId="{2C331211-F950-497C-8C52-1BDA16BE18D6}" sibTransId="{C35B18A8-685F-4C7B-8FF1-CCEB2864C94F}"/>
    <dgm:cxn modelId="{E0D5BEED-2D7D-497F-B287-39103BC61821}" type="presOf" srcId="{9EE75D5E-95B1-40D7-B317-D5E682DD9AB4}" destId="{330AB869-7B94-48DE-8843-CE80759C3FBB}" srcOrd="0" destOrd="0" presId="urn:microsoft.com/office/officeart/2005/8/layout/cycle6"/>
    <dgm:cxn modelId="{2A6F755A-C9AD-424A-902D-DA2D3AF8ACE5}" type="presOf" srcId="{3B55B665-6E32-4057-84B3-1EE12583DF23}" destId="{F107852D-4211-49F1-9558-BD2B61DF3977}" srcOrd="0" destOrd="0" presId="urn:microsoft.com/office/officeart/2005/8/layout/cycle6"/>
    <dgm:cxn modelId="{6D3133BE-7107-40E2-8FE0-278C2A43EC7D}" srcId="{3F3604E0-591C-4C69-ADF2-1C6868A38E33}" destId="{45F0F1D0-F0DC-43FC-A0FA-76BE15A413B4}" srcOrd="12" destOrd="0" parTransId="{9B75A28E-B6D7-40F7-B17A-CD13CEB6132C}" sibTransId="{4671749B-83A9-489A-AEFB-4AAA736AF358}"/>
    <dgm:cxn modelId="{75A0D380-857D-4D6A-B071-08515AEC0802}" srcId="{3F3604E0-591C-4C69-ADF2-1C6868A38E33}" destId="{29504581-1209-4394-B22A-A746BE17E32B}" srcOrd="4" destOrd="0" parTransId="{A5B2FE45-0D23-4E3F-870B-6409D9B33BB4}" sibTransId="{EDDA9B9B-3919-4F31-B4E9-6D6CB5550769}"/>
    <dgm:cxn modelId="{49E5F191-D99E-496C-99A5-D2BD8DB645E6}" type="presOf" srcId="{E71343DC-573F-40C7-9EF4-C647AC845C78}" destId="{37D6E83C-E4F4-45D5-91FC-F74FBB7D96D2}" srcOrd="0" destOrd="0" presId="urn:microsoft.com/office/officeart/2005/8/layout/cycle6"/>
    <dgm:cxn modelId="{61554DE1-702D-4793-9355-C5B29AEBA01B}" type="presOf" srcId="{5CC30C4E-86EC-4900-81AF-64F49AB1A195}" destId="{94D7852B-DB63-4A7F-BF18-9E194F9EA7D0}" srcOrd="0" destOrd="0" presId="urn:microsoft.com/office/officeart/2005/8/layout/cycle6"/>
    <dgm:cxn modelId="{FB99EE36-3B51-4E95-9969-9192B68794E3}" type="presOf" srcId="{598A93FB-6DC2-40BF-8DDD-B46ABE1B7FA3}" destId="{F5DDF046-AAE9-45E3-966A-01489F0E66A3}" srcOrd="0" destOrd="0" presId="urn:microsoft.com/office/officeart/2005/8/layout/cycle6"/>
    <dgm:cxn modelId="{527706E5-A94F-4B89-94F9-98579CF9670F}" type="presOf" srcId="{F35A019C-18A2-47BD-81FD-51A78DB02D42}" destId="{794B9562-70DE-4FB8-90DC-07C369C06D17}" srcOrd="0" destOrd="0" presId="urn:microsoft.com/office/officeart/2005/8/layout/cycle6"/>
    <dgm:cxn modelId="{D70F04DC-FAD2-4ACE-BC4E-D1606405F6CF}" type="presOf" srcId="{BCD85583-9853-44B6-B05C-C0A999CE4C70}" destId="{91DBB818-1C44-468B-B74C-58148E02E91F}" srcOrd="0" destOrd="0" presId="urn:microsoft.com/office/officeart/2005/8/layout/cycle6"/>
    <dgm:cxn modelId="{3174F1A2-62F7-43D1-8990-6ED0851A7DEC}" type="presOf" srcId="{F2D18707-E894-466C-8194-BC40C837DDC0}" destId="{F9D169D8-85F7-459C-9A79-582DD8666E62}" srcOrd="0" destOrd="0" presId="urn:microsoft.com/office/officeart/2005/8/layout/cycle6"/>
    <dgm:cxn modelId="{3DAC0F29-107E-4F36-9AAB-E0285212C6F6}" type="presOf" srcId="{31FA2280-1C5C-412B-92A2-DEBDC9A7B86A}" destId="{0B9267A8-6A7A-440E-A9C5-102B855BC638}" srcOrd="0" destOrd="0" presId="urn:microsoft.com/office/officeart/2005/8/layout/cycle6"/>
    <dgm:cxn modelId="{5BD4C99F-BB6D-4AD7-9725-3302CAE6EFAC}" type="presOf" srcId="{DA87262A-17D2-4FDD-869E-988AC3EEB880}" destId="{A16C22FD-CD8F-4FDE-BB41-022765CD1052}" srcOrd="0" destOrd="0" presId="urn:microsoft.com/office/officeart/2005/8/layout/cycle6"/>
    <dgm:cxn modelId="{143C9BA3-CCB3-4593-BD02-EAC5EA3369DA}" srcId="{3F3604E0-591C-4C69-ADF2-1C6868A38E33}" destId="{0FA095EC-7C3F-4D53-A232-B9928BA4DE8F}" srcOrd="18" destOrd="0" parTransId="{6701300D-1F31-49ED-8B63-FE94E4FC2CC6}" sibTransId="{A6A10E87-BB33-4DFC-9656-69439761B9BC}"/>
    <dgm:cxn modelId="{B8768E2C-573B-4EC3-BF06-C088B6723605}" srcId="{3F3604E0-591C-4C69-ADF2-1C6868A38E33}" destId="{31FA2280-1C5C-412B-92A2-DEBDC9A7B86A}" srcOrd="10" destOrd="0" parTransId="{CD74BAE1-C201-420E-9871-86E4417CB5F2}" sibTransId="{2D48A963-915C-47A3-8527-59FBA4121BE5}"/>
    <dgm:cxn modelId="{CC29C4D5-9A74-4391-8DD7-BBF5EBB499A6}" type="presOf" srcId="{3F3604E0-591C-4C69-ADF2-1C6868A38E33}" destId="{3AE0F494-AB7C-4A74-902E-CD315F82D6F7}" srcOrd="0" destOrd="0" presId="urn:microsoft.com/office/officeart/2005/8/layout/cycle6"/>
    <dgm:cxn modelId="{0952F17A-CC01-4224-8A89-C13E88E9CB12}" srcId="{3F3604E0-591C-4C69-ADF2-1C6868A38E33}" destId="{7CA78EBB-E04A-4F1B-848B-017D3251E19F}" srcOrd="17" destOrd="0" parTransId="{17649909-2544-40D8-92A6-84E8FC0E514E}" sibTransId="{171FDB4F-76D7-45CF-9902-D016DF1A43BF}"/>
    <dgm:cxn modelId="{33CBCF88-BE86-4592-8352-7C0F3221F09C}" type="presOf" srcId="{D7EC4B18-8BD6-4600-95A3-A2E1DD2B77A4}" destId="{81E47A71-5606-4C1F-9BB1-39BFD00E411B}" srcOrd="0" destOrd="0" presId="urn:microsoft.com/office/officeart/2005/8/layout/cycle6"/>
    <dgm:cxn modelId="{75C879AE-18D6-4BFE-90C5-17D74329E807}" type="presOf" srcId="{79624712-6F72-470A-A3B9-466EA6389E34}" destId="{78F8D915-A0EC-47F2-82A4-550BD044B421}" srcOrd="0" destOrd="0" presId="urn:microsoft.com/office/officeart/2005/8/layout/cycle6"/>
    <dgm:cxn modelId="{EA51444D-A55B-4ED8-B40F-EFF8FDE21E47}" type="presOf" srcId="{C35B18A8-685F-4C7B-8FF1-CCEB2864C94F}" destId="{C1C3D7FD-36C7-45DD-9979-0C50E854B470}" srcOrd="0" destOrd="0" presId="urn:microsoft.com/office/officeart/2005/8/layout/cycle6"/>
    <dgm:cxn modelId="{04A238DC-AF61-44AC-8525-6EABCA07CE40}" type="presOf" srcId="{171FDB4F-76D7-45CF-9902-D016DF1A43BF}" destId="{B1A6DB71-038A-44CE-A0FE-0CA11DD8922D}" srcOrd="0" destOrd="0" presId="urn:microsoft.com/office/officeart/2005/8/layout/cycle6"/>
    <dgm:cxn modelId="{44046983-6736-48A9-9A0A-E41779229E65}" type="presParOf" srcId="{3AE0F494-AB7C-4A74-902E-CD315F82D6F7}" destId="{7EA83E02-0ACB-4D88-B77A-FF36B2DA178E}" srcOrd="0" destOrd="0" presId="urn:microsoft.com/office/officeart/2005/8/layout/cycle6"/>
    <dgm:cxn modelId="{F588CA99-D9EB-4BA7-A2BF-E33CE1430BAC}" type="presParOf" srcId="{3AE0F494-AB7C-4A74-902E-CD315F82D6F7}" destId="{081EAF07-A23A-4479-9837-355C6781041A}" srcOrd="1" destOrd="0" presId="urn:microsoft.com/office/officeart/2005/8/layout/cycle6"/>
    <dgm:cxn modelId="{3EA2CB41-8442-4605-BD0F-AE4E030D5C31}" type="presParOf" srcId="{3AE0F494-AB7C-4A74-902E-CD315F82D6F7}" destId="{94D7852B-DB63-4A7F-BF18-9E194F9EA7D0}" srcOrd="2" destOrd="0" presId="urn:microsoft.com/office/officeart/2005/8/layout/cycle6"/>
    <dgm:cxn modelId="{26EAB2DA-1F2C-43AB-96EB-26B923A6DF42}" type="presParOf" srcId="{3AE0F494-AB7C-4A74-902E-CD315F82D6F7}" destId="{2E843930-268D-4C62-9821-B1938748B7BD}" srcOrd="3" destOrd="0" presId="urn:microsoft.com/office/officeart/2005/8/layout/cycle6"/>
    <dgm:cxn modelId="{29F74F79-B2A4-4DBE-84BC-D047C485A53E}" type="presParOf" srcId="{3AE0F494-AB7C-4A74-902E-CD315F82D6F7}" destId="{2B4DA777-6614-4F56-A754-5B97D20E0E7F}" srcOrd="4" destOrd="0" presId="urn:microsoft.com/office/officeart/2005/8/layout/cycle6"/>
    <dgm:cxn modelId="{EDFD1BA3-C82B-4B90-B9DF-B3C57FB8AF8F}" type="presParOf" srcId="{3AE0F494-AB7C-4A74-902E-CD315F82D6F7}" destId="{A16C22FD-CD8F-4FDE-BB41-022765CD1052}" srcOrd="5" destOrd="0" presId="urn:microsoft.com/office/officeart/2005/8/layout/cycle6"/>
    <dgm:cxn modelId="{EE24AAC9-5D42-4842-BCD1-9823FDBBB747}" type="presParOf" srcId="{3AE0F494-AB7C-4A74-902E-CD315F82D6F7}" destId="{37D6E83C-E4F4-45D5-91FC-F74FBB7D96D2}" srcOrd="6" destOrd="0" presId="urn:microsoft.com/office/officeart/2005/8/layout/cycle6"/>
    <dgm:cxn modelId="{06A8B9D2-99B2-4ABB-A85D-ACAF382F3A07}" type="presParOf" srcId="{3AE0F494-AB7C-4A74-902E-CD315F82D6F7}" destId="{CF5A6324-B554-41AD-8C77-178AC47A40D3}" srcOrd="7" destOrd="0" presId="urn:microsoft.com/office/officeart/2005/8/layout/cycle6"/>
    <dgm:cxn modelId="{861278F3-2A7E-4992-8C45-55ACB8CE823E}" type="presParOf" srcId="{3AE0F494-AB7C-4A74-902E-CD315F82D6F7}" destId="{21754DD8-4F71-48E1-A44E-5DE9A3FFBB0A}" srcOrd="8" destOrd="0" presId="urn:microsoft.com/office/officeart/2005/8/layout/cycle6"/>
    <dgm:cxn modelId="{D21549CB-F416-4C84-8611-2286497AD75D}" type="presParOf" srcId="{3AE0F494-AB7C-4A74-902E-CD315F82D6F7}" destId="{F107852D-4211-49F1-9558-BD2B61DF3977}" srcOrd="9" destOrd="0" presId="urn:microsoft.com/office/officeart/2005/8/layout/cycle6"/>
    <dgm:cxn modelId="{669DDFB7-6293-40F4-9E48-9DF197C46F17}" type="presParOf" srcId="{3AE0F494-AB7C-4A74-902E-CD315F82D6F7}" destId="{C299EAE4-4076-44BB-9790-E48FD7802D9B}" srcOrd="10" destOrd="0" presId="urn:microsoft.com/office/officeart/2005/8/layout/cycle6"/>
    <dgm:cxn modelId="{5672DD9D-9998-4EE8-93EF-9BD3BC83EC3F}" type="presParOf" srcId="{3AE0F494-AB7C-4A74-902E-CD315F82D6F7}" destId="{9986143B-0D66-4208-B9BF-1A959EE19CD3}" srcOrd="11" destOrd="0" presId="urn:microsoft.com/office/officeart/2005/8/layout/cycle6"/>
    <dgm:cxn modelId="{85070174-218F-4C24-B155-8A955245E27E}" type="presParOf" srcId="{3AE0F494-AB7C-4A74-902E-CD315F82D6F7}" destId="{7CFCA6B2-487D-48C0-8EF2-38B430EF3174}" srcOrd="12" destOrd="0" presId="urn:microsoft.com/office/officeart/2005/8/layout/cycle6"/>
    <dgm:cxn modelId="{29E04F5E-D129-4659-A548-4C2789A91947}" type="presParOf" srcId="{3AE0F494-AB7C-4A74-902E-CD315F82D6F7}" destId="{3941AC8E-05E1-422D-9F59-1E889E03B045}" srcOrd="13" destOrd="0" presId="urn:microsoft.com/office/officeart/2005/8/layout/cycle6"/>
    <dgm:cxn modelId="{E1C7F69A-6F16-44B2-9D87-FDD2C6A6F515}" type="presParOf" srcId="{3AE0F494-AB7C-4A74-902E-CD315F82D6F7}" destId="{6092C5AE-3B35-438D-A616-91F40960B5EB}" srcOrd="14" destOrd="0" presId="urn:microsoft.com/office/officeart/2005/8/layout/cycle6"/>
    <dgm:cxn modelId="{678448EA-0042-43C0-A51C-5951D0069A39}" type="presParOf" srcId="{3AE0F494-AB7C-4A74-902E-CD315F82D6F7}" destId="{AE995B6B-8746-4C7B-9F62-9C7FFA3C6B4F}" srcOrd="15" destOrd="0" presId="urn:microsoft.com/office/officeart/2005/8/layout/cycle6"/>
    <dgm:cxn modelId="{C797792C-8EAE-49EB-B8C7-4B91A6420B37}" type="presParOf" srcId="{3AE0F494-AB7C-4A74-902E-CD315F82D6F7}" destId="{C1A46065-556B-4BE1-BF82-81421B6B571B}" srcOrd="16" destOrd="0" presId="urn:microsoft.com/office/officeart/2005/8/layout/cycle6"/>
    <dgm:cxn modelId="{74E9F0CD-AE06-40F1-8440-ABE35A432B45}" type="presParOf" srcId="{3AE0F494-AB7C-4A74-902E-CD315F82D6F7}" destId="{8271CBD2-3703-4ED4-AD82-D29D667B51BF}" srcOrd="17" destOrd="0" presId="urn:microsoft.com/office/officeart/2005/8/layout/cycle6"/>
    <dgm:cxn modelId="{D37DA3A2-A135-47E4-9995-CC04ED8DEB36}" type="presParOf" srcId="{3AE0F494-AB7C-4A74-902E-CD315F82D6F7}" destId="{794B9562-70DE-4FB8-90DC-07C369C06D17}" srcOrd="18" destOrd="0" presId="urn:microsoft.com/office/officeart/2005/8/layout/cycle6"/>
    <dgm:cxn modelId="{89D53132-3C8D-44BE-9773-C23E229995BD}" type="presParOf" srcId="{3AE0F494-AB7C-4A74-902E-CD315F82D6F7}" destId="{A0D170FA-D9FF-43DB-9AF9-1E646834901C}" srcOrd="19" destOrd="0" presId="urn:microsoft.com/office/officeart/2005/8/layout/cycle6"/>
    <dgm:cxn modelId="{2EF45149-75E9-4873-9935-3B459B642377}" type="presParOf" srcId="{3AE0F494-AB7C-4A74-902E-CD315F82D6F7}" destId="{F5DDF046-AAE9-45E3-966A-01489F0E66A3}" srcOrd="20" destOrd="0" presId="urn:microsoft.com/office/officeart/2005/8/layout/cycle6"/>
    <dgm:cxn modelId="{F19E881E-CD37-488F-A730-4EF7A9E9BB43}" type="presParOf" srcId="{3AE0F494-AB7C-4A74-902E-CD315F82D6F7}" destId="{52B46D19-EE81-4F6B-A68E-F5877D859C1A}" srcOrd="21" destOrd="0" presId="urn:microsoft.com/office/officeart/2005/8/layout/cycle6"/>
    <dgm:cxn modelId="{2BDEB4D0-ABDB-4329-9CCB-AB4E907E454B}" type="presParOf" srcId="{3AE0F494-AB7C-4A74-902E-CD315F82D6F7}" destId="{7CBCF55A-513F-4984-8A42-C87A463E7B0D}" srcOrd="22" destOrd="0" presId="urn:microsoft.com/office/officeart/2005/8/layout/cycle6"/>
    <dgm:cxn modelId="{4EFDF777-49C5-4329-AC41-B0F961323914}" type="presParOf" srcId="{3AE0F494-AB7C-4A74-902E-CD315F82D6F7}" destId="{356EAC28-3BF4-4CB7-93A9-B57FD927E735}" srcOrd="23" destOrd="0" presId="urn:microsoft.com/office/officeart/2005/8/layout/cycle6"/>
    <dgm:cxn modelId="{8CC9A495-ECF8-428D-8945-B80ABA88A324}" type="presParOf" srcId="{3AE0F494-AB7C-4A74-902E-CD315F82D6F7}" destId="{B00F6E48-B8B8-4C90-B95C-752B95FC9E36}" srcOrd="24" destOrd="0" presId="urn:microsoft.com/office/officeart/2005/8/layout/cycle6"/>
    <dgm:cxn modelId="{A10BDFDF-BA8F-4026-AA89-12580DBBE5C4}" type="presParOf" srcId="{3AE0F494-AB7C-4A74-902E-CD315F82D6F7}" destId="{34A49FA2-7D89-4225-B8BF-DE1E71835552}" srcOrd="25" destOrd="0" presId="urn:microsoft.com/office/officeart/2005/8/layout/cycle6"/>
    <dgm:cxn modelId="{3F888498-4D0D-46C5-8022-F17F356233B0}" type="presParOf" srcId="{3AE0F494-AB7C-4A74-902E-CD315F82D6F7}" destId="{DA84C26A-E2FA-4A2C-9457-F7222687BC64}" srcOrd="26" destOrd="0" presId="urn:microsoft.com/office/officeart/2005/8/layout/cycle6"/>
    <dgm:cxn modelId="{C68C6FEB-21D0-4CD7-B452-CB8F863E37B0}" type="presParOf" srcId="{3AE0F494-AB7C-4A74-902E-CD315F82D6F7}" destId="{506DBAF8-78E1-4A44-A5EF-329714717E76}" srcOrd="27" destOrd="0" presId="urn:microsoft.com/office/officeart/2005/8/layout/cycle6"/>
    <dgm:cxn modelId="{7104F529-A97F-494E-BF6B-B634A0691760}" type="presParOf" srcId="{3AE0F494-AB7C-4A74-902E-CD315F82D6F7}" destId="{6D250DBE-8E68-43CA-9A2D-5F15FCEE31FD}" srcOrd="28" destOrd="0" presId="urn:microsoft.com/office/officeart/2005/8/layout/cycle6"/>
    <dgm:cxn modelId="{1A55FAAC-9D4A-451F-B905-FFCE59AC6F82}" type="presParOf" srcId="{3AE0F494-AB7C-4A74-902E-CD315F82D6F7}" destId="{EB275C42-D6ED-43BC-BA48-1FD81595ADC5}" srcOrd="29" destOrd="0" presId="urn:microsoft.com/office/officeart/2005/8/layout/cycle6"/>
    <dgm:cxn modelId="{02F2BC03-ED9B-43C6-9012-F9E20CCF686E}" type="presParOf" srcId="{3AE0F494-AB7C-4A74-902E-CD315F82D6F7}" destId="{0B9267A8-6A7A-440E-A9C5-102B855BC638}" srcOrd="30" destOrd="0" presId="urn:microsoft.com/office/officeart/2005/8/layout/cycle6"/>
    <dgm:cxn modelId="{68D01A8A-5C28-413B-A5DA-2A37EFBB270E}" type="presParOf" srcId="{3AE0F494-AB7C-4A74-902E-CD315F82D6F7}" destId="{3894A8CD-24FC-4965-AA20-1747A3EA5FB3}" srcOrd="31" destOrd="0" presId="urn:microsoft.com/office/officeart/2005/8/layout/cycle6"/>
    <dgm:cxn modelId="{63D4F5E5-B293-4A6A-9FB6-D2BDF584ED6A}" type="presParOf" srcId="{3AE0F494-AB7C-4A74-902E-CD315F82D6F7}" destId="{F6776B80-EA49-4934-A10A-0CC302E52D84}" srcOrd="32" destOrd="0" presId="urn:microsoft.com/office/officeart/2005/8/layout/cycle6"/>
    <dgm:cxn modelId="{DD0D8D76-EF36-4748-A2FA-ACAF75D3D2EA}" type="presParOf" srcId="{3AE0F494-AB7C-4A74-902E-CD315F82D6F7}" destId="{15B78935-8D07-4750-8E47-E7BD04CEF723}" srcOrd="33" destOrd="0" presId="urn:microsoft.com/office/officeart/2005/8/layout/cycle6"/>
    <dgm:cxn modelId="{94D15785-DE0F-4AE4-AA96-DB7A4813CF3A}" type="presParOf" srcId="{3AE0F494-AB7C-4A74-902E-CD315F82D6F7}" destId="{AA776FAA-C1A8-49E9-A243-AD9E9BF531D1}" srcOrd="34" destOrd="0" presId="urn:microsoft.com/office/officeart/2005/8/layout/cycle6"/>
    <dgm:cxn modelId="{67DF09E9-E489-4DC0-85C7-E9A10906F7DC}" type="presParOf" srcId="{3AE0F494-AB7C-4A74-902E-CD315F82D6F7}" destId="{C1C3D7FD-36C7-45DD-9979-0C50E854B470}" srcOrd="35" destOrd="0" presId="urn:microsoft.com/office/officeart/2005/8/layout/cycle6"/>
    <dgm:cxn modelId="{7AD1F094-092D-4545-9A90-D5F2C9001896}" type="presParOf" srcId="{3AE0F494-AB7C-4A74-902E-CD315F82D6F7}" destId="{A6006031-5E89-49BC-95B0-8FA507BC134F}" srcOrd="36" destOrd="0" presId="urn:microsoft.com/office/officeart/2005/8/layout/cycle6"/>
    <dgm:cxn modelId="{655A3438-6FB4-4652-9D76-FEBD92C2B10F}" type="presParOf" srcId="{3AE0F494-AB7C-4A74-902E-CD315F82D6F7}" destId="{3E0B35FC-D93F-49A1-9A35-BC89D90D7439}" srcOrd="37" destOrd="0" presId="urn:microsoft.com/office/officeart/2005/8/layout/cycle6"/>
    <dgm:cxn modelId="{B120890C-E746-4B08-AADA-59D8D3F14F3D}" type="presParOf" srcId="{3AE0F494-AB7C-4A74-902E-CD315F82D6F7}" destId="{428D5811-601C-4C3E-93F9-D48350D739B5}" srcOrd="38" destOrd="0" presId="urn:microsoft.com/office/officeart/2005/8/layout/cycle6"/>
    <dgm:cxn modelId="{ECEFE193-5C80-4B60-AB9C-03C187D2BC75}" type="presParOf" srcId="{3AE0F494-AB7C-4A74-902E-CD315F82D6F7}" destId="{F9D169D8-85F7-459C-9A79-582DD8666E62}" srcOrd="39" destOrd="0" presId="urn:microsoft.com/office/officeart/2005/8/layout/cycle6"/>
    <dgm:cxn modelId="{15CD504C-414B-4E44-8570-55CC32CF3F0D}" type="presParOf" srcId="{3AE0F494-AB7C-4A74-902E-CD315F82D6F7}" destId="{0221D9A6-FE1D-4A61-AFDA-E8191FC63A02}" srcOrd="40" destOrd="0" presId="urn:microsoft.com/office/officeart/2005/8/layout/cycle6"/>
    <dgm:cxn modelId="{B388C337-CC19-4D60-B3BD-9663A8518FC5}" type="presParOf" srcId="{3AE0F494-AB7C-4A74-902E-CD315F82D6F7}" destId="{FC377757-E6B7-4907-805B-CF3A808E96B4}" srcOrd="41" destOrd="0" presId="urn:microsoft.com/office/officeart/2005/8/layout/cycle6"/>
    <dgm:cxn modelId="{4F9DED7B-2724-470A-A50D-6616CAFD1A99}" type="presParOf" srcId="{3AE0F494-AB7C-4A74-902E-CD315F82D6F7}" destId="{60237627-4890-4521-9BA2-BB1E97671F1F}" srcOrd="42" destOrd="0" presId="urn:microsoft.com/office/officeart/2005/8/layout/cycle6"/>
    <dgm:cxn modelId="{2ED99D33-17B9-4705-9D3D-D434AEAD0897}" type="presParOf" srcId="{3AE0F494-AB7C-4A74-902E-CD315F82D6F7}" destId="{684CF959-B768-4D31-9CCD-C42D073086A2}" srcOrd="43" destOrd="0" presId="urn:microsoft.com/office/officeart/2005/8/layout/cycle6"/>
    <dgm:cxn modelId="{7B36AAB8-E330-41A9-832E-410ACB089617}" type="presParOf" srcId="{3AE0F494-AB7C-4A74-902E-CD315F82D6F7}" destId="{91DBB818-1C44-468B-B74C-58148E02E91F}" srcOrd="44" destOrd="0" presId="urn:microsoft.com/office/officeart/2005/8/layout/cycle6"/>
    <dgm:cxn modelId="{EEEECBE5-63D2-4F01-B024-681D677765AD}" type="presParOf" srcId="{3AE0F494-AB7C-4A74-902E-CD315F82D6F7}" destId="{81E47A71-5606-4C1F-9BB1-39BFD00E411B}" srcOrd="45" destOrd="0" presId="urn:microsoft.com/office/officeart/2005/8/layout/cycle6"/>
    <dgm:cxn modelId="{1D45BAE3-9E58-4944-B691-07B31542FBB1}" type="presParOf" srcId="{3AE0F494-AB7C-4A74-902E-CD315F82D6F7}" destId="{8A00133C-AA99-4DAA-A29E-AD51232D673C}" srcOrd="46" destOrd="0" presId="urn:microsoft.com/office/officeart/2005/8/layout/cycle6"/>
    <dgm:cxn modelId="{FF8AF592-E7FE-40DC-92C0-DCDB7D12C083}" type="presParOf" srcId="{3AE0F494-AB7C-4A74-902E-CD315F82D6F7}" destId="{78F8D915-A0EC-47F2-82A4-550BD044B421}" srcOrd="47" destOrd="0" presId="urn:microsoft.com/office/officeart/2005/8/layout/cycle6"/>
    <dgm:cxn modelId="{2DB2D7FC-0C04-4C3D-B1BB-8FD30EEE5A5D}" type="presParOf" srcId="{3AE0F494-AB7C-4A74-902E-CD315F82D6F7}" destId="{30C39C6A-D2C6-4C07-9338-524D115BC09B}" srcOrd="48" destOrd="0" presId="urn:microsoft.com/office/officeart/2005/8/layout/cycle6"/>
    <dgm:cxn modelId="{BEC35641-34BF-419E-8012-F3E1CD653EEA}" type="presParOf" srcId="{3AE0F494-AB7C-4A74-902E-CD315F82D6F7}" destId="{A271CA29-E374-4C2F-90E3-B8C1B93D7DB4}" srcOrd="49" destOrd="0" presId="urn:microsoft.com/office/officeart/2005/8/layout/cycle6"/>
    <dgm:cxn modelId="{96BD3C15-83EE-41ED-B123-E6126B461A76}" type="presParOf" srcId="{3AE0F494-AB7C-4A74-902E-CD315F82D6F7}" destId="{330AB869-7B94-48DE-8843-CE80759C3FBB}" srcOrd="50" destOrd="0" presId="urn:microsoft.com/office/officeart/2005/8/layout/cycle6"/>
    <dgm:cxn modelId="{FD64249D-015B-4961-BC77-67029E1FF37E}" type="presParOf" srcId="{3AE0F494-AB7C-4A74-902E-CD315F82D6F7}" destId="{179EF9E4-32AE-4567-8516-999D99ECFE5D}" srcOrd="51" destOrd="0" presId="urn:microsoft.com/office/officeart/2005/8/layout/cycle6"/>
    <dgm:cxn modelId="{C848AC7C-50C9-4B75-BBC9-C1E00FDCF863}" type="presParOf" srcId="{3AE0F494-AB7C-4A74-902E-CD315F82D6F7}" destId="{4A1739E2-A9C8-4090-9C58-27D8009A9712}" srcOrd="52" destOrd="0" presId="urn:microsoft.com/office/officeart/2005/8/layout/cycle6"/>
    <dgm:cxn modelId="{4CBFFDBA-8D58-4D24-9041-D9EDA245E990}" type="presParOf" srcId="{3AE0F494-AB7C-4A74-902E-CD315F82D6F7}" destId="{B1A6DB71-038A-44CE-A0FE-0CA11DD8922D}" srcOrd="53" destOrd="0" presId="urn:microsoft.com/office/officeart/2005/8/layout/cycle6"/>
    <dgm:cxn modelId="{CD733CE1-DAB5-4FB2-89BA-85E46B8D8C4D}" type="presParOf" srcId="{3AE0F494-AB7C-4A74-902E-CD315F82D6F7}" destId="{62101258-710D-4BA8-8893-136D5F46B4C3}" srcOrd="54" destOrd="0" presId="urn:microsoft.com/office/officeart/2005/8/layout/cycle6"/>
    <dgm:cxn modelId="{5CF438B4-1C7A-40F1-904B-1ED1563696F9}" type="presParOf" srcId="{3AE0F494-AB7C-4A74-902E-CD315F82D6F7}" destId="{E904FD5F-478B-4D5B-81B5-42B31005B5F1}" srcOrd="55" destOrd="0" presId="urn:microsoft.com/office/officeart/2005/8/layout/cycle6"/>
    <dgm:cxn modelId="{9FE4C22E-18D1-4D5E-BBA2-A73388C9CECA}" type="presParOf" srcId="{3AE0F494-AB7C-4A74-902E-CD315F82D6F7}" destId="{898DCC46-02E2-465A-BBC5-3E560CAB0AE6}" srcOrd="56" destOrd="0" presId="urn:microsoft.com/office/officeart/2005/8/layout/cycle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diagramLayout" Target="../diagrams/layout1.xml"/><Relationship Id="rId21" Type="http://schemas.openxmlformats.org/officeDocument/2006/relationships/image" Target="../media/image19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diagramData" Target="../diagrams/data1.xml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24" Type="http://schemas.openxmlformats.org/officeDocument/2006/relationships/image" Target="../media/image22.jpe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3.jpeg"/><Relationship Id="rId23" Type="http://schemas.openxmlformats.org/officeDocument/2006/relationships/image" Target="../media/image21.jpeg"/><Relationship Id="rId10" Type="http://schemas.openxmlformats.org/officeDocument/2006/relationships/image" Target="../media/image8.jpeg"/><Relationship Id="rId19" Type="http://schemas.openxmlformats.org/officeDocument/2006/relationships/image" Target="../media/image17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jpeg"/><Relationship Id="rId14" Type="http://schemas.openxmlformats.org/officeDocument/2006/relationships/image" Target="../media/image12.jpeg"/><Relationship Id="rId22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ফুল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505200"/>
            <a:ext cx="8229600" cy="304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90600"/>
            <a:ext cx="7772400" cy="147002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প্রতিষ্ঠানে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আনুপাতিক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হারে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ICT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ল্যাব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সহ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কক্ষ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43200"/>
            <a:ext cx="7086600" cy="3657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ল্যাব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799" y="2743200"/>
            <a:ext cx="7010401" cy="35052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30175"/>
            <a:ext cx="7772400" cy="1470025"/>
          </a:xfrm>
        </p:spPr>
        <p:txBody>
          <a:bodyPr>
            <a:normAutofit/>
          </a:bodyPr>
          <a:lstStyle/>
          <a:p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ক্লাস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রুম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86000"/>
            <a:ext cx="6781800" cy="3352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D cla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400896"/>
            <a:ext cx="6274295" cy="323790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990601"/>
            <a:ext cx="6096000" cy="1219200"/>
          </a:xfrm>
        </p:spPr>
        <p:txBody>
          <a:bodyPr>
            <a:normAutofit/>
          </a:bodyPr>
          <a:lstStyle/>
          <a:p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লাইব্রেরী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2743200"/>
            <a:ext cx="5943600" cy="3276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layberi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743200"/>
            <a:ext cx="5867400" cy="328574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আই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ডি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কার্ড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ID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9400" y="1597819"/>
            <a:ext cx="3962400" cy="3980089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>
            <a:normAutofit/>
          </a:bodyPr>
          <a:lstStyle/>
          <a:p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টাচ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স্মার্ট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বোর্ড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895600"/>
            <a:ext cx="7543800" cy="3429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টাচ স্মার্ট বোর্ড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971800"/>
            <a:ext cx="7391400" cy="33528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14400"/>
            <a:ext cx="7772400" cy="1600200"/>
          </a:xfrm>
        </p:spPr>
        <p:txBody>
          <a:bodyPr>
            <a:normAutofit/>
          </a:bodyPr>
          <a:lstStyle/>
          <a:p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স্মার্ট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টিভি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743200"/>
            <a:ext cx="7315200" cy="3886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smart t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857500"/>
            <a:ext cx="7239000" cy="35814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81000"/>
            <a:ext cx="7772400" cy="1470025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প্রজেক্টর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667000"/>
            <a:ext cx="7315200" cy="3352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pjektor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667000"/>
            <a:ext cx="7467600" cy="33528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838200"/>
            <a:ext cx="7772400" cy="147002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প্রজেক্টর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পর্দা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8001000" cy="3810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pojekto porda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566795"/>
            <a:ext cx="5105400" cy="368160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14400"/>
            <a:ext cx="7772400" cy="147002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ক্লাস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রুম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667000"/>
            <a:ext cx="8077200" cy="3733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multimedia-class-roo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734492"/>
            <a:ext cx="7696200" cy="356197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6096000" cy="1143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 err="1" smtClean="0"/>
              <a:t>ICT</a:t>
            </a:r>
            <a:r>
              <a:rPr lang="en-US" dirty="0" smtClean="0"/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ল্যাব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Content Placeholder 9" descr="class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2489249"/>
            <a:ext cx="5257799" cy="3058107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147002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38400"/>
            <a:ext cx="8382000" cy="4114800"/>
          </a:xfrm>
          <a:solidFill>
            <a:schemeClr val="bg1">
              <a:lumMod val="85000"/>
            </a:schemeClr>
          </a:solidFill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মাহমুদুল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হাসান</a:t>
            </a: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বিএড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l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l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ফুলকোচা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আলেয়া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আজম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l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মেলান্দহ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জামালপুর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l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বেসিক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টিচার্স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ট্রেনিং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BTT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</a:p>
          <a:p>
            <a:pPr algn="l"/>
            <a:r>
              <a:rPr lang="en-US" sz="2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TTC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W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ময়মনসিংহ</a:t>
            </a: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ID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NO.</a:t>
            </a:r>
            <a:r>
              <a:rPr lang="en-US" dirty="0" err="1" smtClean="0">
                <a:solidFill>
                  <a:schemeClr val="tx1"/>
                </a:solidFill>
                <a:latin typeface="Algerian" pitchFamily="82" charset="0"/>
                <a:cs typeface="NikoshBAN" pitchFamily="2" charset="0"/>
              </a:rPr>
              <a:t>0113004098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324600" y="4876800"/>
            <a:ext cx="1676400" cy="1676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creenshot_20240217-001524_1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2438400"/>
            <a:ext cx="2286000" cy="2390851"/>
          </a:xfrm>
          <a:prstGeom prst="rect">
            <a:avLst/>
          </a:prstGeom>
        </p:spPr>
      </p:pic>
      <p:pic>
        <p:nvPicPr>
          <p:cNvPr id="6" name="Picture 5" descr="স্কুল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5105400"/>
            <a:ext cx="1005840" cy="1335024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066800"/>
            <a:ext cx="7086600" cy="147002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স্ক্যানার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971800"/>
            <a:ext cx="7010400" cy="3352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scanner-machine-1000x1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3048000"/>
            <a:ext cx="2971800" cy="2971800"/>
          </a:xfrm>
          <a:prstGeom prst="rect">
            <a:avLst/>
          </a:prstGeom>
        </p:spPr>
      </p:pic>
      <p:pic>
        <p:nvPicPr>
          <p:cNvPr id="5" name="Picture 4" descr="scanar 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3048000"/>
            <a:ext cx="3034453" cy="304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57200"/>
            <a:ext cx="7772400" cy="1470025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নিরাপত্তা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প্রহরী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14600"/>
            <a:ext cx="7696200" cy="3657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nirapotta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514600"/>
            <a:ext cx="3886200" cy="3581400"/>
          </a:xfrm>
          <a:prstGeom prst="rect">
            <a:avLst/>
          </a:prstGeom>
        </p:spPr>
      </p:pic>
      <p:pic>
        <p:nvPicPr>
          <p:cNvPr id="5" name="Picture 4" descr="প্রহরী ২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2514600"/>
            <a:ext cx="3429000" cy="358477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381000"/>
            <a:ext cx="6781800" cy="1470025"/>
          </a:xfrm>
          <a:solidFill>
            <a:schemeClr val="bg2"/>
          </a:solidFill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টিভি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667000"/>
            <a:ext cx="6629400" cy="3733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cctv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667000"/>
            <a:ext cx="5867400" cy="3657600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838200"/>
            <a:ext cx="7467600" cy="1470025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মনিটরিং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819400"/>
            <a:ext cx="7543800" cy="3657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monitoring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819400"/>
            <a:ext cx="7577458" cy="36576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143000"/>
            <a:ext cx="7010400" cy="1470025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2514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ful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038856"/>
            <a:ext cx="6934200" cy="281635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5592762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পয়েন্টে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বিদ্যালয়ে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রুপান্তরের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পরিকল্পনার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রুপরেখাঃ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8000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762000" y="1397000"/>
          <a:ext cx="7543800" cy="515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প্রশিক্ষন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7554" y="1371601"/>
            <a:ext cx="861645" cy="533399"/>
          </a:xfrm>
          <a:prstGeom prst="rect">
            <a:avLst/>
          </a:prstGeom>
        </p:spPr>
      </p:pic>
      <p:pic>
        <p:nvPicPr>
          <p:cNvPr id="5" name="Picture 4" descr="ল্যাব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29400" y="3962400"/>
            <a:ext cx="686711" cy="381000"/>
          </a:xfrm>
          <a:prstGeom prst="rect">
            <a:avLst/>
          </a:prstGeom>
        </p:spPr>
      </p:pic>
      <p:pic>
        <p:nvPicPr>
          <p:cNvPr id="6" name="Picture 5" descr="cctv.jpe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4600" y="1828800"/>
            <a:ext cx="734219" cy="538053"/>
          </a:xfrm>
          <a:prstGeom prst="rect">
            <a:avLst/>
          </a:prstGeom>
        </p:spPr>
      </p:pic>
      <p:pic>
        <p:nvPicPr>
          <p:cNvPr id="7" name="Picture 6" descr="digital hazira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00800" y="2362200"/>
            <a:ext cx="680357" cy="457200"/>
          </a:xfrm>
          <a:prstGeom prst="rect">
            <a:avLst/>
          </a:prstGeom>
        </p:spPr>
      </p:pic>
      <p:pic>
        <p:nvPicPr>
          <p:cNvPr id="8" name="Picture 7" descr="Wifai.jpe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91200" y="1905000"/>
            <a:ext cx="660400" cy="457200"/>
          </a:xfrm>
          <a:prstGeom prst="rect">
            <a:avLst/>
          </a:prstGeom>
        </p:spPr>
      </p:pic>
      <p:pic>
        <p:nvPicPr>
          <p:cNvPr id="9" name="Picture 8" descr="nirapotta.jpe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28800" y="3124200"/>
            <a:ext cx="762000" cy="463021"/>
          </a:xfrm>
          <a:prstGeom prst="rect">
            <a:avLst/>
          </a:prstGeom>
        </p:spPr>
      </p:pic>
      <p:pic>
        <p:nvPicPr>
          <p:cNvPr id="10" name="Picture 9" descr="ID.jpe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19800" y="5562600"/>
            <a:ext cx="685799" cy="4572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352800" y="2971800"/>
            <a:ext cx="266700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ফুলকোচা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আলেয়া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আজম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</a:t>
            </a:r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পরিকল্পনা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class.jpe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05000" y="4800600"/>
            <a:ext cx="917073" cy="533400"/>
          </a:xfrm>
          <a:prstGeom prst="rect">
            <a:avLst/>
          </a:prstGeom>
        </p:spPr>
      </p:pic>
      <p:pic>
        <p:nvPicPr>
          <p:cNvPr id="14" name="Picture 13" descr="D class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477000" y="4724400"/>
            <a:ext cx="660400" cy="457200"/>
          </a:xfrm>
          <a:prstGeom prst="rect">
            <a:avLst/>
          </a:prstGeom>
        </p:spPr>
      </p:pic>
      <p:pic>
        <p:nvPicPr>
          <p:cNvPr id="15" name="Picture 14" descr="ধারনা.jpe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77000" y="3200400"/>
            <a:ext cx="856342" cy="481156"/>
          </a:xfrm>
          <a:prstGeom prst="rect">
            <a:avLst/>
          </a:prstGeom>
        </p:spPr>
      </p:pic>
      <p:pic>
        <p:nvPicPr>
          <p:cNvPr id="18" name="Picture 17" descr="বিদ্যুৎ.jpe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 flipH="1">
            <a:off x="5181600" y="1447800"/>
            <a:ext cx="533400" cy="381000"/>
          </a:xfrm>
          <a:prstGeom prst="rect">
            <a:avLst/>
          </a:prstGeom>
        </p:spPr>
      </p:pic>
      <p:pic>
        <p:nvPicPr>
          <p:cNvPr id="19" name="Picture 18" descr="monitoring.jpe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H="1">
            <a:off x="3352800" y="1447800"/>
            <a:ext cx="685800" cy="605455"/>
          </a:xfrm>
          <a:prstGeom prst="rect">
            <a:avLst/>
          </a:prstGeom>
        </p:spPr>
      </p:pic>
      <p:pic>
        <p:nvPicPr>
          <p:cNvPr id="20" name="Picture 19" descr="টাচ স্মার্ট বোর্ড.jpe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410200" y="5943600"/>
            <a:ext cx="614363" cy="614363"/>
          </a:xfrm>
          <a:prstGeom prst="rect">
            <a:avLst/>
          </a:prstGeom>
        </p:spPr>
      </p:pic>
      <p:pic>
        <p:nvPicPr>
          <p:cNvPr id="21" name="Picture 20" descr="smart tv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flipH="1">
            <a:off x="4648200" y="6172200"/>
            <a:ext cx="457200" cy="457200"/>
          </a:xfrm>
          <a:prstGeom prst="rect">
            <a:avLst/>
          </a:prstGeom>
        </p:spPr>
      </p:pic>
      <p:pic>
        <p:nvPicPr>
          <p:cNvPr id="22" name="Picture 21" descr="pjektor.jpe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3747854" y="6248400"/>
            <a:ext cx="595546" cy="394873"/>
          </a:xfrm>
          <a:prstGeom prst="rect">
            <a:avLst/>
          </a:prstGeom>
        </p:spPr>
      </p:pic>
      <p:pic>
        <p:nvPicPr>
          <p:cNvPr id="23" name="Picture 22" descr="pojekto porda.jpe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flipH="1">
            <a:off x="2895600" y="5867400"/>
            <a:ext cx="685800" cy="695026"/>
          </a:xfrm>
          <a:prstGeom prst="rect">
            <a:avLst/>
          </a:prstGeom>
        </p:spPr>
      </p:pic>
      <p:pic>
        <p:nvPicPr>
          <p:cNvPr id="24" name="Picture 23" descr="multimedia-class-room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 flipH="1">
            <a:off x="2362200" y="5410200"/>
            <a:ext cx="659319" cy="371324"/>
          </a:xfrm>
          <a:prstGeom prst="rect">
            <a:avLst/>
          </a:prstGeom>
        </p:spPr>
      </p:pic>
      <p:pic>
        <p:nvPicPr>
          <p:cNvPr id="26" name="Picture 25" descr="প্রহরী ২.jpe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752600" y="3931568"/>
            <a:ext cx="609600" cy="687606"/>
          </a:xfrm>
          <a:prstGeom prst="rect">
            <a:avLst/>
          </a:prstGeom>
        </p:spPr>
      </p:pic>
      <p:pic>
        <p:nvPicPr>
          <p:cNvPr id="27" name="Picture 26" descr="layberi.jpe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2209800" y="2514600"/>
            <a:ext cx="612322" cy="34290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57200"/>
            <a:ext cx="7772400" cy="147002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ভিত্তিক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পুর্ব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প্রস্তুতি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ইনহাউজ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প্রশিক্ষনের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করা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438400"/>
            <a:ext cx="8305800" cy="4038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প্রশিক্ষন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2492236"/>
            <a:ext cx="3886200" cy="4060964"/>
          </a:xfrm>
          <a:prstGeom prst="rect">
            <a:avLst/>
          </a:prstGeom>
        </p:spPr>
      </p:pic>
      <p:pic>
        <p:nvPicPr>
          <p:cNvPr id="5" name="Picture 4" descr="in how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438400"/>
            <a:ext cx="4071380" cy="4038600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04800"/>
            <a:ext cx="7086600" cy="147002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sz="8000" dirty="0" smtClean="0"/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সংযোগ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362200"/>
            <a:ext cx="7010400" cy="3200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caren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438400"/>
            <a:ext cx="6602186" cy="304800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762000"/>
            <a:ext cx="6781800" cy="147002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রাউটার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38400"/>
            <a:ext cx="6781800" cy="3200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Wifai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508737"/>
            <a:ext cx="5867400" cy="297766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066800"/>
            <a:ext cx="7772400" cy="162242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শিক্ষার্থীরদের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হাজিরার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করা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886200"/>
            <a:ext cx="8458200" cy="2590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digital hazira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962400"/>
            <a:ext cx="4038600" cy="2362200"/>
          </a:xfrm>
          <a:prstGeom prst="rect">
            <a:avLst/>
          </a:prstGeom>
        </p:spPr>
      </p:pic>
      <p:pic>
        <p:nvPicPr>
          <p:cNvPr id="5" name="Picture 4" descr="hajir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3877242"/>
            <a:ext cx="4343400" cy="2523558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62000"/>
            <a:ext cx="7772400" cy="1470025"/>
          </a:xfrm>
          <a:solidFill>
            <a:srgbClr val="00B0F0"/>
          </a:solidFill>
        </p:spPr>
        <p:txBody>
          <a:bodyPr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ধারনা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438400"/>
            <a:ext cx="6858000" cy="3505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ধারনা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438400"/>
            <a:ext cx="5943600" cy="3505200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</TotalTime>
  <Words>121</Words>
  <Application>Microsoft Office PowerPoint</Application>
  <PresentationFormat>On-screen Show (4:3)</PresentationFormat>
  <Paragraphs>33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স্বাগতম   </vt:lpstr>
      <vt:lpstr>পরিচিতি </vt:lpstr>
      <vt:lpstr>পাওয়ার পয়েন্টে ডিজিটাল বিদ্যালয়ে রুপান্তরের পরিকল্পনার রুপরেখাঃ-</vt:lpstr>
      <vt:lpstr>Slide 4</vt:lpstr>
      <vt:lpstr>বিষয় ভিত্তিক শিক্ষকের এ বিষয়ে পুর্ব প্রস্তুতি ও ইনহাউজ প্রশিক্ষনের ব্যবস্থা গ্রহন করা</vt:lpstr>
      <vt:lpstr> বিদ্যুৎ সংযোগ</vt:lpstr>
      <vt:lpstr>রাউটার/ইন্টারনেট  </vt:lpstr>
      <vt:lpstr>শিক্ষক ও শিক্ষার্থীরদের জন্য ডিজিটাল হাজিরার ব্যবস্থা গ্রহন করা</vt:lpstr>
      <vt:lpstr> ডিজিটাল প্রযুক্তি সম্পর্কে ধারনা দেওয়া</vt:lpstr>
      <vt:lpstr>শিক্ষা প্রতিষ্ঠানে আনুপাতিক হারে ICT ল্যাব সহ শ্রেণি কক্ষ </vt:lpstr>
      <vt:lpstr>ডিজিটাল ক্লাস রুম</vt:lpstr>
      <vt:lpstr>ডিজিটাল লাইব্রেরী </vt:lpstr>
      <vt:lpstr>ডিজিটাল আই ডি কার্ড</vt:lpstr>
      <vt:lpstr>টাচ স্মার্ট বোর্ড</vt:lpstr>
      <vt:lpstr>স্মার্ট টিভি </vt:lpstr>
      <vt:lpstr>প্রজেক্টর </vt:lpstr>
      <vt:lpstr>প্রজেক্টর পর্দা </vt:lpstr>
      <vt:lpstr>মাল্টিমিডিয়া ক্লাস রুম</vt:lpstr>
      <vt:lpstr>ICT ল্যাব</vt:lpstr>
      <vt:lpstr>স্ক্যানার </vt:lpstr>
      <vt:lpstr>নিরাপত্তা প্রহরী </vt:lpstr>
      <vt:lpstr>সি সি টিভি </vt:lpstr>
      <vt:lpstr>ডিজিটাল মনিটরিং </vt:lpstr>
      <vt:lpstr>সবাইকে ধন্যবাদ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পাওয়ার পয়েন্টে এনিমেশন ডিজিটাল বিদ্যালয়ে রুপান্তরের পরিকল্পনার রুপরেখাঃ-  </dc:title>
  <dc:creator>asus</dc:creator>
  <cp:lastModifiedBy>asus</cp:lastModifiedBy>
  <cp:revision>45</cp:revision>
  <dcterms:created xsi:type="dcterms:W3CDTF">2006-08-16T00:00:00Z</dcterms:created>
  <dcterms:modified xsi:type="dcterms:W3CDTF">2024-06-11T09:45:09Z</dcterms:modified>
</cp:coreProperties>
</file>