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4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1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6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9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7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7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1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63187-89A4-48A8-8498-E6476E7A13E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9F61-19E0-4DC7-805A-458C6267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4084" y="709684"/>
            <a:ext cx="9416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F0"/>
                </a:solidFill>
              </a:rPr>
              <a:t>শুভ</a:t>
            </a:r>
            <a:r>
              <a:rPr lang="en-US" sz="9600" dirty="0" smtClean="0">
                <a:solidFill>
                  <a:srgbClr val="00B0F0"/>
                </a:solidFill>
              </a:rPr>
              <a:t> </a:t>
            </a:r>
            <a:r>
              <a:rPr lang="en-US" sz="9600" dirty="0" err="1" smtClean="0">
                <a:solidFill>
                  <a:srgbClr val="00B0F0"/>
                </a:solidFill>
              </a:rPr>
              <a:t>সকাল</a:t>
            </a:r>
            <a:r>
              <a:rPr lang="en-US" sz="9600" dirty="0" smtClean="0">
                <a:solidFill>
                  <a:srgbClr val="00B0F0"/>
                </a:solidFill>
              </a:rPr>
              <a:t> </a:t>
            </a:r>
            <a:r>
              <a:rPr lang="en-US" sz="9600" dirty="0" err="1" smtClean="0">
                <a:solidFill>
                  <a:srgbClr val="00B0F0"/>
                </a:solidFill>
              </a:rPr>
              <a:t>বন্ধুরা</a:t>
            </a:r>
            <a:endParaRPr lang="en-US" sz="96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4" y="2620370"/>
            <a:ext cx="10058400" cy="406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5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412" y="709684"/>
            <a:ext cx="97308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</a:rPr>
              <a:t>শিক্ষক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পরিচিতি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5719" y="2634018"/>
            <a:ext cx="896657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</a:rPr>
              <a:t>অলিপ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কুমার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দাস</a:t>
            </a:r>
            <a:endParaRPr lang="en-US" sz="4400" dirty="0" smtClean="0">
              <a:solidFill>
                <a:srgbClr val="C00000"/>
              </a:solidFill>
            </a:endParaRPr>
          </a:p>
          <a:p>
            <a:r>
              <a:rPr lang="en-US" sz="3600" dirty="0" err="1" smtClean="0">
                <a:solidFill>
                  <a:srgbClr val="0070C0"/>
                </a:solidFill>
              </a:rPr>
              <a:t>সহকারী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শিক্ষক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7030A0"/>
                </a:solidFill>
              </a:rPr>
              <a:t>চকনিরখীন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সরকারি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প্রাথমিক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বিদ্যালয়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3600" dirty="0" err="1" smtClean="0">
                <a:solidFill>
                  <a:srgbClr val="FFC000"/>
                </a:solidFill>
              </a:rPr>
              <a:t>পত্নীতলা</a:t>
            </a:r>
            <a:r>
              <a:rPr lang="en-US" sz="3600" dirty="0" smtClean="0">
                <a:solidFill>
                  <a:srgbClr val="FFC000"/>
                </a:solidFill>
              </a:rPr>
              <a:t> ন </a:t>
            </a:r>
            <a:r>
              <a:rPr lang="en-US" sz="3600" dirty="0" err="1" smtClean="0">
                <a:solidFill>
                  <a:srgbClr val="FFC000"/>
                </a:solidFill>
              </a:rPr>
              <a:t>ওগাঁ</a:t>
            </a:r>
            <a:endParaRPr lang="en-US" sz="3600" dirty="0" smtClean="0">
              <a:solidFill>
                <a:srgbClr val="FFC00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০১৭৯৯৫৮৯৮৮০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0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832513"/>
            <a:ext cx="88028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00B050"/>
                </a:solidFill>
              </a:rPr>
              <a:t>শিখন</a:t>
            </a:r>
            <a:r>
              <a:rPr lang="en-US" sz="13800" dirty="0" smtClean="0">
                <a:solidFill>
                  <a:srgbClr val="00B050"/>
                </a:solidFill>
              </a:rPr>
              <a:t> </a:t>
            </a:r>
            <a:r>
              <a:rPr lang="en-US" sz="13800" dirty="0" err="1" smtClean="0">
                <a:solidFill>
                  <a:srgbClr val="00B050"/>
                </a:solidFill>
              </a:rPr>
              <a:t>ফলঃ</a:t>
            </a:r>
            <a:endParaRPr lang="en-US" sz="138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6537" y="3480179"/>
            <a:ext cx="9908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২.২.১ঃদেশীয় </a:t>
            </a:r>
            <a:r>
              <a:rPr lang="en-US" sz="2800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অনুকরন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মুলক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খেলার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নিয়ম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বলতে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0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" y="635759"/>
            <a:ext cx="4876800" cy="487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35759"/>
            <a:ext cx="4067031" cy="4876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5092" y="6005015"/>
            <a:ext cx="10481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ছবিতে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তোমরা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কি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দেখছো</a:t>
            </a:r>
            <a:r>
              <a:rPr lang="en-US" sz="4800" dirty="0" smtClean="0">
                <a:solidFill>
                  <a:srgbClr val="002060"/>
                </a:solidFill>
              </a:rPr>
              <a:t>?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764" y="559558"/>
            <a:ext cx="9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আজকের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পাঠের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বিষয়ঃ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ব্যাঙ্গের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মতো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লাফ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" y="1528549"/>
            <a:ext cx="4876800" cy="2797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1528549"/>
            <a:ext cx="4067031" cy="2934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230" y="4785478"/>
            <a:ext cx="9744499" cy="18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970" y="545910"/>
            <a:ext cx="81613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2060"/>
                </a:solidFill>
              </a:rPr>
              <a:t>দলীয়</a:t>
            </a:r>
            <a:r>
              <a:rPr lang="en-US" sz="8000" dirty="0" smtClean="0">
                <a:solidFill>
                  <a:srgbClr val="002060"/>
                </a:solidFill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</a:rPr>
              <a:t>কাজঃ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504" y="2934269"/>
            <a:ext cx="8843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শিক্ষার্থীরা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অভিনয়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করে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দেখাবে</a:t>
            </a:r>
            <a:r>
              <a:rPr lang="en-US" sz="4800" dirty="0" smtClean="0">
                <a:solidFill>
                  <a:srgbClr val="0070C0"/>
                </a:solidFill>
              </a:rPr>
              <a:t>।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2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824" y="1105469"/>
            <a:ext cx="859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বাড়ির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কাজঃ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627" y="3289110"/>
            <a:ext cx="10890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</a:rPr>
              <a:t>বাসায়</a:t>
            </a: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</a:rPr>
              <a:t>অনুশীলন</a:t>
            </a: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</a:rPr>
              <a:t>করবে</a:t>
            </a:r>
            <a:r>
              <a:rPr lang="en-US" sz="80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6273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641445"/>
            <a:ext cx="92395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শুভ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বিদায়,বন্ধুরা</a:t>
            </a:r>
            <a:r>
              <a:rPr lang="en-US" dirty="0" smtClean="0"/>
              <a:t>।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      </a:t>
            </a:r>
            <a:r>
              <a:rPr lang="en-US" sz="4800" dirty="0" err="1" smtClean="0">
                <a:solidFill>
                  <a:srgbClr val="00B050"/>
                </a:solidFill>
              </a:rPr>
              <a:t>স্কুলে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নিয়মিত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আসব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       </a:t>
            </a:r>
            <a:r>
              <a:rPr lang="en-US" sz="4800" dirty="0" err="1" smtClean="0">
                <a:solidFill>
                  <a:srgbClr val="00B050"/>
                </a:solidFill>
              </a:rPr>
              <a:t>নিজের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জীবন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গড়ব</a:t>
            </a:r>
            <a:r>
              <a:rPr lang="en-US" sz="4800" dirty="0" smtClean="0">
                <a:solidFill>
                  <a:srgbClr val="00B050"/>
                </a:solidFill>
              </a:rPr>
              <a:t>।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65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2024-06-16T10:02:28Z</dcterms:created>
  <dcterms:modified xsi:type="dcterms:W3CDTF">2024-06-16T10:29:56Z</dcterms:modified>
</cp:coreProperties>
</file>